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87" r:id="rId3"/>
    <p:sldId id="388" r:id="rId4"/>
    <p:sldId id="389" r:id="rId5"/>
    <p:sldId id="487" r:id="rId6"/>
    <p:sldId id="488" r:id="rId7"/>
    <p:sldId id="484" r:id="rId8"/>
    <p:sldId id="486" r:id="rId9"/>
    <p:sldId id="4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9" autoAdjust="0"/>
    <p:restoredTop sz="94660"/>
  </p:normalViewPr>
  <p:slideViewPr>
    <p:cSldViewPr snapToGrid="0">
      <p:cViewPr varScale="1">
        <p:scale>
          <a:sx n="71" d="100"/>
          <a:sy n="71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2608728" y="519115"/>
            <a:ext cx="62651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BAB 7 </a:t>
            </a:r>
            <a:r>
              <a:rPr lang="en-US" sz="3200" dirty="0" err="1" smtClean="0">
                <a:cs typeface="Arial" panose="020B0604020202020204" pitchFamily="34" charset="0"/>
              </a:rPr>
              <a:t>Kasetyan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7663581" y="6049108"/>
            <a:ext cx="2420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200" dirty="0" err="1" smtClean="0">
                <a:latin typeface="Calibri" pitchFamily="34" charset="0"/>
                <a:cs typeface="Calibri" pitchFamily="34" charset="0"/>
                <a:sym typeface="Arial" pitchFamily="34" charset="0"/>
              </a:rPr>
              <a:t>sumber</a:t>
            </a:r>
            <a:r>
              <a:rPr lang="en-US" sz="1200" dirty="0" smtClean="0">
                <a:latin typeface="Calibri" pitchFamily="34" charset="0"/>
                <a:cs typeface="Calibri" pitchFamily="34" charset="0"/>
                <a:sym typeface="Arial" pitchFamily="34" charset="0"/>
              </a:rPr>
              <a:t>: shuttestock.com</a:t>
            </a:r>
            <a:endParaRPr lang="en-US" sz="1200" dirty="0">
              <a:latin typeface="Calibri" pitchFamily="34" charset="0"/>
              <a:cs typeface="Calibri" pitchFamily="34" charset="0"/>
              <a:sym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68"/>
          <a:stretch/>
        </p:blipFill>
        <p:spPr>
          <a:xfrm>
            <a:off x="2763650" y="1286323"/>
            <a:ext cx="7039256" cy="47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6FEE153B-6BDE-4898-E115-CECE7A7D8DEE}"/>
              </a:ext>
            </a:extLst>
          </p:cNvPr>
          <p:cNvGrpSpPr/>
          <p:nvPr/>
        </p:nvGrpSpPr>
        <p:grpSpPr>
          <a:xfrm>
            <a:off x="280816" y="2414370"/>
            <a:ext cx="11018519" cy="1226772"/>
            <a:chOff x="0" y="1847850"/>
            <a:chExt cx="3769359" cy="920079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67F69885-469D-CDB3-1F2B-3EF4A584598A}"/>
                </a:ext>
              </a:extLst>
            </p:cNvPr>
            <p:cNvSpPr/>
            <p:nvPr/>
          </p:nvSpPr>
          <p:spPr>
            <a:xfrm>
              <a:off x="114886" y="2190751"/>
              <a:ext cx="3654473" cy="577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mengevaluasi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teks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sastra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wayang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epos </a:t>
              </a:r>
              <a:r>
                <a:rPr lang="en-US" sz="1867" i="1" dirty="0" smtClean="0">
                  <a:latin typeface="Calibri" pitchFamily="34" charset="0"/>
                  <a:cs typeface="Calibri" pitchFamily="34" charset="0"/>
                </a:rPr>
                <a:t>Ramayana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dalam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audiovisual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aural.</a:t>
              </a:r>
            </a:p>
            <a:p>
              <a:pPr marL="423143" indent="-423143" algn="just" eaLnBrk="0" hangingPunct="0">
                <a:spcBef>
                  <a:spcPts val="800"/>
                </a:spcBef>
                <a:buFont typeface="Wingdings" pitchFamily="2" charset="2"/>
                <a:buChar char="§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Mengungkapkan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mempresentasikan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berbagai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topik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aktual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/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berita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secara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id-ID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07FF821C-D3F7-5AEA-DB3A-2F6E74FA2260}"/>
                </a:ext>
              </a:extLst>
            </p:cNvPr>
            <p:cNvSpPr/>
            <p:nvPr/>
          </p:nvSpPr>
          <p:spPr>
            <a:xfrm>
              <a:off x="0" y="1847850"/>
              <a:ext cx="3769359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8897295-FE54-0AEE-AB79-3573DFFCAA8C}"/>
              </a:ext>
            </a:extLst>
          </p:cNvPr>
          <p:cNvSpPr/>
          <p:nvPr/>
        </p:nvSpPr>
        <p:spPr>
          <a:xfrm>
            <a:off x="280816" y="2453143"/>
            <a:ext cx="235205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Tujuan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 </a:t>
            </a:r>
            <a:r>
              <a:rPr lang="en-US" sz="1867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pembelajaran</a:t>
            </a:r>
            <a:r>
              <a:rPr lang="en-US" sz="1867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B168A93E-86B8-3FAA-87A5-3BD7439D8094}"/>
              </a:ext>
            </a:extLst>
          </p:cNvPr>
          <p:cNvGrpSpPr/>
          <p:nvPr/>
        </p:nvGrpSpPr>
        <p:grpSpPr>
          <a:xfrm>
            <a:off x="645982" y="858404"/>
            <a:ext cx="1212868" cy="1228567"/>
            <a:chOff x="4340143" y="1954100"/>
            <a:chExt cx="1428751" cy="1447246"/>
          </a:xfrm>
        </p:grpSpPr>
        <p:pic>
          <p:nvPicPr>
            <p:cNvPr id="17" name="Picture 2" descr="E:\ELISA\ERLANGGA LISA\2017\TEMPLATE PPT\SMP Penjaskes Orkes (K13N)\untuk BAB penjas.png">
              <a:extLst>
                <a:ext uri="{FF2B5EF4-FFF2-40B4-BE49-F238E27FC236}">
                  <a16:creationId xmlns="" xmlns:a16="http://schemas.microsoft.com/office/drawing/2014/main" id="{B1DD3B43-9CE8-0C73-D077-161334680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143" y="1954100"/>
              <a:ext cx="1428751" cy="144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AAA3EBF4-01C9-6C86-52CC-5B370053982A}"/>
                </a:ext>
              </a:extLst>
            </p:cNvPr>
            <p:cNvSpPr/>
            <p:nvPr/>
          </p:nvSpPr>
          <p:spPr>
            <a:xfrm>
              <a:off x="4505453" y="2200668"/>
              <a:ext cx="1068128" cy="978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BAB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1D14513-D95B-4F3F-2655-8207EA961F7E}"/>
              </a:ext>
            </a:extLst>
          </p:cNvPr>
          <p:cNvSpPr txBox="1"/>
          <p:nvPr/>
        </p:nvSpPr>
        <p:spPr>
          <a:xfrm>
            <a:off x="1833381" y="1376707"/>
            <a:ext cx="5527746" cy="7807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85568" tIns="142783" rIns="285568" bIns="142783" rtlCol="0">
            <a:spAutoFit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Kasetyan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CEABBF4-5BB8-AEE1-E03D-5EA5284D3407}"/>
              </a:ext>
            </a:extLst>
          </p:cNvPr>
          <p:cNvGrpSpPr/>
          <p:nvPr/>
        </p:nvGrpSpPr>
        <p:grpSpPr>
          <a:xfrm>
            <a:off x="609600" y="889000"/>
            <a:ext cx="10714616" cy="4070812"/>
            <a:chOff x="0" y="1847850"/>
            <a:chExt cx="4038600" cy="3053106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52552547-371E-D0BB-3BFD-9FFA8F4A29B7}"/>
                </a:ext>
              </a:extLst>
            </p:cNvPr>
            <p:cNvSpPr/>
            <p:nvPr/>
          </p:nvSpPr>
          <p:spPr>
            <a:xfrm>
              <a:off x="0" y="2507562"/>
              <a:ext cx="3923713" cy="23933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Bernalar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kritis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Memperoleh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memproses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informasi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gagasan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wayang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i="1" dirty="0" smtClean="0">
                  <a:latin typeface="Calibri" pitchFamily="34" charset="0"/>
                  <a:cs typeface="Calibri" pitchFamily="34" charset="0"/>
                </a:rPr>
                <a:t>Ramayana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“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Kidang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Kencana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“.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Kreatif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  <a:endParaRPr lang="en-US" sz="1867" b="1" dirty="0">
                <a:latin typeface="Calibri" pitchFamily="34" charset="0"/>
                <a:cs typeface="Calibri" pitchFamily="34" charset="0"/>
              </a:endParaRP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Menghasilkan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karya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tindakan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yang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orisinal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memproduksi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video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wayang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i="1" dirty="0" smtClean="0">
                  <a:latin typeface="Calibri" pitchFamily="34" charset="0"/>
                  <a:cs typeface="Calibri" pitchFamily="34" charset="0"/>
                </a:rPr>
                <a:t>Ramayana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 “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Kidang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Kencana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“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dengan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prinsip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diferensiasi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produk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.</a:t>
              </a:r>
            </a:p>
            <a:p>
              <a:pPr algn="just" eaLnBrk="0" hangingPunct="0">
                <a:spcBef>
                  <a:spcPts val="800"/>
                </a:spcBef>
              </a:pP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Gotong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b="1" dirty="0" err="1" smtClean="0">
                  <a:latin typeface="Calibri" pitchFamily="34" charset="0"/>
                  <a:cs typeface="Calibri" pitchFamily="34" charset="0"/>
                </a:rPr>
                <a:t>royong</a:t>
              </a:r>
              <a:r>
                <a:rPr lang="en-US" sz="1867" b="1" dirty="0" smtClean="0"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marL="342900" indent="-342900" algn="just" eaLnBrk="0" hangingPunct="0">
                <a:spcBef>
                  <a:spcPts val="800"/>
                </a:spcBef>
                <a:buFont typeface="Arial" panose="020B0604020202020204" pitchFamily="34" charset="0"/>
                <a:buChar char="•"/>
              </a:pP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Kolaborasi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melalui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diskusi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kelompok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menganalisis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isi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cerita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wayang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 </a:t>
              </a:r>
              <a:r>
                <a:rPr lang="en-US" sz="1867" i="1" dirty="0">
                  <a:latin typeface="Calibri" pitchFamily="34" charset="0"/>
                  <a:cs typeface="Calibri" pitchFamily="34" charset="0"/>
                </a:rPr>
                <a:t>Ramayana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“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Kidang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>
                  <a:latin typeface="Calibri" pitchFamily="34" charset="0"/>
                  <a:cs typeface="Calibri" pitchFamily="34" charset="0"/>
                </a:rPr>
                <a:t>Kencana</a:t>
              </a:r>
              <a:r>
                <a:rPr lang="en-US" sz="1867" dirty="0">
                  <a:latin typeface="Calibri" pitchFamily="34" charset="0"/>
                  <a:cs typeface="Calibri" pitchFamily="34" charset="0"/>
                </a:rPr>
                <a:t>“ 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dan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membuat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tugas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1867" dirty="0" err="1" smtClean="0">
                  <a:latin typeface="Calibri" pitchFamily="34" charset="0"/>
                  <a:cs typeface="Calibri" pitchFamily="34" charset="0"/>
                </a:rPr>
                <a:t>proyek</a:t>
              </a:r>
              <a:r>
                <a:rPr lang="en-US" sz="1867" dirty="0" smtClean="0">
                  <a:latin typeface="Calibri" pitchFamily="34" charset="0"/>
                  <a:cs typeface="Calibri" pitchFamily="34" charset="0"/>
                </a:rPr>
                <a:t>.</a:t>
              </a:r>
              <a:endParaRPr lang="en-US" sz="1867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3286B400-5A89-38C7-0E0E-E7D55F339586}"/>
                </a:ext>
              </a:extLst>
            </p:cNvPr>
            <p:cNvSpPr/>
            <p:nvPr/>
          </p:nvSpPr>
          <p:spPr>
            <a:xfrm>
              <a:off x="0" y="1847850"/>
              <a:ext cx="4038600" cy="3429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791322E-DF5B-DE52-3130-4B9C8AEF8AD6}"/>
              </a:ext>
            </a:extLst>
          </p:cNvPr>
          <p:cNvSpPr/>
          <p:nvPr/>
        </p:nvSpPr>
        <p:spPr>
          <a:xfrm>
            <a:off x="867784" y="894795"/>
            <a:ext cx="4536035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id-ID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Profil Pelajar Pancasila</a:t>
            </a:r>
            <a:r>
              <a:rPr lang="en-US" sz="2133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66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hlinkClick r:id="rId3" action="ppaction://hlinksldjump"/>
          </p:cNvPr>
          <p:cNvSpPr/>
          <p:nvPr/>
        </p:nvSpPr>
        <p:spPr>
          <a:xfrm>
            <a:off x="1455309" y="1990763"/>
            <a:ext cx="798633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A. </a:t>
            </a:r>
            <a:r>
              <a:rPr lang="en-US" sz="2400" dirty="0" err="1" smtClean="0">
                <a:solidFill>
                  <a:schemeClr val="tx1"/>
                </a:solidFill>
              </a:rPr>
              <a:t>Nyemak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i="1" dirty="0" smtClean="0">
                <a:solidFill>
                  <a:schemeClr val="tx1"/>
                </a:solidFill>
              </a:rPr>
              <a:t>Ramayana</a:t>
            </a:r>
            <a:endParaRPr lang="en-US" sz="2400" i="1" dirty="0">
              <a:solidFill>
                <a:schemeClr val="tx1"/>
              </a:solidFill>
            </a:endParaRPr>
          </a:p>
        </p:txBody>
      </p:sp>
      <p:sp>
        <p:nvSpPr>
          <p:cNvPr id="25" name="Rounded Rectangle 24">
            <a:hlinkClick r:id="rId4" action="ppaction://hlinksldjump"/>
          </p:cNvPr>
          <p:cNvSpPr/>
          <p:nvPr/>
        </p:nvSpPr>
        <p:spPr>
          <a:xfrm>
            <a:off x="1455308" y="2881365"/>
            <a:ext cx="7986335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B.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Nemokake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Isine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Wayang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“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Kidang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Kencana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“ 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Rounded Rectangle 29">
            <a:hlinkClick r:id="" action="ppaction://noaction"/>
          </p:cNvPr>
          <p:cNvSpPr/>
          <p:nvPr/>
        </p:nvSpPr>
        <p:spPr>
          <a:xfrm>
            <a:off x="1455309" y="3771967"/>
            <a:ext cx="798633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Nulis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Cerita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Wayang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adhedhasar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Gagasan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Pokok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1455310" y="4639429"/>
            <a:ext cx="7986334" cy="528034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 smtClean="0">
                <a:solidFill>
                  <a:schemeClr val="tx1"/>
                </a:solidFill>
              </a:rPr>
              <a:t> Bab </a:t>
            </a:r>
            <a:r>
              <a:rPr lang="en-US" sz="2400" dirty="0" err="1" smtClean="0">
                <a:solidFill>
                  <a:schemeClr val="tx1"/>
                </a:solidFill>
              </a:rPr>
              <a:t>Crita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Wayang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“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</a:rPr>
              <a:t>Kidang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</a:rPr>
              <a:t>Kencana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“</a:t>
            </a:r>
            <a:r>
              <a:rPr lang="en-US" sz="2400" dirty="0" smtClean="0">
                <a:solidFill>
                  <a:schemeClr val="tx1"/>
                </a:solidFill>
              </a:rPr>
              <a:t> 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73576" y="1045653"/>
            <a:ext cx="81680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/>
              <a:t>Kasetyan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230682" y="999130"/>
            <a:ext cx="517373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A. </a:t>
            </a:r>
            <a:r>
              <a:rPr lang="en-US" sz="3200" dirty="0" err="1" smtClean="0"/>
              <a:t>Nyemak</a:t>
            </a:r>
            <a:r>
              <a:rPr lang="en-US" sz="3200" dirty="0" smtClean="0"/>
              <a:t> </a:t>
            </a:r>
            <a:r>
              <a:rPr lang="en-US" sz="3200" dirty="0" err="1"/>
              <a:t>Crita</a:t>
            </a:r>
            <a:r>
              <a:rPr lang="en-US" sz="3200" dirty="0"/>
              <a:t> </a:t>
            </a:r>
            <a:r>
              <a:rPr lang="en-US" sz="3200" i="1" dirty="0"/>
              <a:t>Ramayana</a:t>
            </a:r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7551" y="2338612"/>
            <a:ext cx="9811479" cy="218077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>
              <a:lnSpc>
                <a:spcPct val="150000"/>
              </a:lnSpc>
            </a:pPr>
            <a:r>
              <a:rPr lang="en-US" sz="2400" dirty="0" err="1" smtClean="0">
                <a:solidFill>
                  <a:sysClr val="windowText" lastClr="000000"/>
                </a:solidFill>
              </a:rPr>
              <a:t>Crita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Ramayana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iku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senajan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wis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tau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krungu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nanging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tetep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kepengin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ngrungokake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meneh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jalaran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antarane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dhalang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siji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lan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sijine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bisa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duwe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crita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kang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beda-beda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senajan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pakeme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beda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, kaya dene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crita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“</a:t>
            </a:r>
            <a:r>
              <a:rPr 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Kidang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Kencana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“ </a:t>
            </a:r>
            <a:r>
              <a:rPr lang="en-US" sz="2400" dirty="0" smtClean="0">
                <a:solidFill>
                  <a:sysClr val="windowText" lastClr="000000"/>
                </a:solidFill>
              </a:rPr>
              <a:t>.  </a:t>
            </a:r>
            <a:r>
              <a:rPr lang="en-US" sz="2400" dirty="0" err="1">
                <a:solidFill>
                  <a:sysClr val="windowText" lastClr="000000"/>
                </a:solidFill>
              </a:rPr>
              <a:t>Siswa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bisa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nyemak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smtClean="0">
                <a:solidFill>
                  <a:sysClr val="windowText" lastClr="000000"/>
                </a:solidFill>
              </a:rPr>
              <a:t>video </a:t>
            </a:r>
            <a:r>
              <a:rPr lang="en-US" sz="2400" dirty="0" err="1" smtClean="0">
                <a:solidFill>
                  <a:sysClr val="windowText" lastClr="000000"/>
                </a:solidFill>
              </a:rPr>
              <a:t>pawarta</a:t>
            </a:r>
            <a:r>
              <a:rPr lang="en-US" sz="2400" dirty="0" smtClean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kanthi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i="1" dirty="0">
                <a:solidFill>
                  <a:sysClr val="windowText" lastClr="000000"/>
                </a:solidFill>
              </a:rPr>
              <a:t>scan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kode</a:t>
            </a:r>
            <a:r>
              <a:rPr lang="en-US" sz="2400" dirty="0">
                <a:solidFill>
                  <a:sysClr val="windowText" lastClr="000000"/>
                </a:solidFill>
              </a:rPr>
              <a:t> QR </a:t>
            </a:r>
            <a:r>
              <a:rPr lang="en-US" sz="2400" dirty="0" err="1">
                <a:solidFill>
                  <a:sysClr val="windowText" lastClr="000000"/>
                </a:solidFill>
              </a:rPr>
              <a:t>ing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ngisor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iki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lang="id-ID" sz="240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21" t="32941" r="35475" b="45294"/>
          <a:stretch/>
        </p:blipFill>
        <p:spPr>
          <a:xfrm>
            <a:off x="5029200" y="4679577"/>
            <a:ext cx="1385047" cy="1492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254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210902" y="213877"/>
            <a:ext cx="72138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B.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 smtClean="0"/>
              <a:t>lan</a:t>
            </a:r>
            <a:r>
              <a:rPr lang="en-US" sz="3200" dirty="0" smtClean="0"/>
              <a:t> </a:t>
            </a:r>
            <a:r>
              <a:rPr lang="en-US" sz="3200" dirty="0" err="1" smtClean="0"/>
              <a:t>Nemokake</a:t>
            </a:r>
            <a:r>
              <a:rPr lang="en-US" sz="3200" dirty="0" smtClean="0"/>
              <a:t> </a:t>
            </a:r>
            <a:r>
              <a:rPr lang="en-US" sz="3200" dirty="0" err="1"/>
              <a:t>Isine</a:t>
            </a:r>
            <a:r>
              <a:rPr lang="en-US" sz="3200" dirty="0"/>
              <a:t> </a:t>
            </a:r>
            <a:r>
              <a:rPr lang="en-US" sz="3200" dirty="0" err="1"/>
              <a:t>Crita</a:t>
            </a:r>
            <a:r>
              <a:rPr lang="en-US" sz="3200" dirty="0"/>
              <a:t> </a:t>
            </a:r>
            <a:r>
              <a:rPr lang="en-US" sz="3200" dirty="0" err="1"/>
              <a:t>Wayang</a:t>
            </a:r>
            <a:r>
              <a:rPr lang="en-US" sz="3200" dirty="0"/>
              <a:t> </a:t>
            </a:r>
            <a:r>
              <a:rPr lang="en-US" sz="3200" dirty="0">
                <a:latin typeface="Calibri" panose="020F0502020204030204" pitchFamily="34" charset="0"/>
              </a:rPr>
              <a:t>“</a:t>
            </a:r>
            <a:r>
              <a:rPr lang="en-US" sz="3200" dirty="0" err="1">
                <a:latin typeface="Calibri" panose="020F0502020204030204" pitchFamily="34" charset="0"/>
              </a:rPr>
              <a:t>Kidang</a:t>
            </a:r>
            <a:r>
              <a:rPr lang="en-US" sz="3200" dirty="0">
                <a:latin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</a:rPr>
              <a:t>Kencana</a:t>
            </a:r>
            <a:r>
              <a:rPr lang="en-US" sz="3200" dirty="0">
                <a:latin typeface="Calibri" panose="020F0502020204030204" pitchFamily="34" charset="0"/>
              </a:rPr>
              <a:t>“</a:t>
            </a:r>
            <a:r>
              <a:rPr lang="en-US" sz="3200" dirty="0" smtClean="0"/>
              <a:t> 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2795" y="1661607"/>
            <a:ext cx="5117928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Bab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kudu </a:t>
            </a:r>
            <a:r>
              <a:rPr lang="en-US" sz="2400" dirty="0" err="1" smtClean="0">
                <a:solidFill>
                  <a:schemeClr val="tx1"/>
                </a:solidFill>
              </a:rPr>
              <a:t>digatekake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nalika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maca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15" name="Google Shape;4460;p30"/>
          <p:cNvGrpSpPr/>
          <p:nvPr/>
        </p:nvGrpSpPr>
        <p:grpSpPr>
          <a:xfrm>
            <a:off x="6800382" y="2998985"/>
            <a:ext cx="4076495" cy="2392803"/>
            <a:chOff x="5017875" y="2288075"/>
            <a:chExt cx="3438591" cy="2392803"/>
          </a:xfrm>
        </p:grpSpPr>
        <p:sp>
          <p:nvSpPr>
            <p:cNvPr id="16" name="Google Shape;4462;p30"/>
            <p:cNvSpPr txBox="1"/>
            <p:nvPr/>
          </p:nvSpPr>
          <p:spPr>
            <a:xfrm>
              <a:off x="6914766" y="3536013"/>
              <a:ext cx="1541700" cy="11448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yepakake 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iranti tulis.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18" name="Google Shape;4464;p30"/>
            <p:cNvGrpSpPr/>
            <p:nvPr/>
          </p:nvGrpSpPr>
          <p:grpSpPr>
            <a:xfrm>
              <a:off x="7489770" y="3023865"/>
              <a:ext cx="323060" cy="275308"/>
              <a:chOff x="5364291" y="1379273"/>
              <a:chExt cx="372060" cy="316992"/>
            </a:xfrm>
          </p:grpSpPr>
          <p:sp>
            <p:nvSpPr>
              <p:cNvPr id="20" name="Google Shape;4465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</p:sp>
          <p:sp>
            <p:nvSpPr>
              <p:cNvPr id="21" name="Google Shape;4466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" name="Google Shape;4467;p30"/>
            <p:cNvSpPr/>
            <p:nvPr/>
          </p:nvSpPr>
          <p:spPr>
            <a:xfrm flipH="1">
              <a:off x="5017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2" name="Google Shape;4468;p30"/>
          <p:cNvGrpSpPr/>
          <p:nvPr/>
        </p:nvGrpSpPr>
        <p:grpSpPr>
          <a:xfrm>
            <a:off x="6682183" y="3885458"/>
            <a:ext cx="2028680" cy="2106952"/>
            <a:chOff x="4700934" y="2579375"/>
            <a:chExt cx="2028680" cy="2106952"/>
          </a:xfrm>
        </p:grpSpPr>
        <p:sp>
          <p:nvSpPr>
            <p:cNvPr id="23" name="Google Shape;4470;p30"/>
            <p:cNvSpPr txBox="1"/>
            <p:nvPr/>
          </p:nvSpPr>
          <p:spPr>
            <a:xfrm>
              <a:off x="4700934" y="3513272"/>
              <a:ext cx="2028680" cy="1173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Maca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crita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“</a:t>
              </a:r>
              <a:r>
                <a:rPr lang="en-US" sz="2400" dirty="0" err="1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Kidang</a:t>
              </a:r>
              <a:r>
                <a:rPr lang="en-US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Kencana</a:t>
              </a:r>
              <a:r>
                <a:rPr lang="en-US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“ </a:t>
              </a:r>
              <a:r>
                <a:rPr lang="en-US" sz="2400" dirty="0" err="1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kanthi</a:t>
              </a:r>
              <a:r>
                <a:rPr lang="en-US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tlesih</a:t>
              </a:r>
              <a:r>
                <a:rPr lang="en-US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.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25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27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28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9" name="Google Shape;4452;p30"/>
          <p:cNvGrpSpPr/>
          <p:nvPr/>
        </p:nvGrpSpPr>
        <p:grpSpPr>
          <a:xfrm>
            <a:off x="3537522" y="3885458"/>
            <a:ext cx="1541700" cy="1834157"/>
            <a:chOff x="2778633" y="2579375"/>
            <a:chExt cx="1541700" cy="1834157"/>
          </a:xfrm>
        </p:grpSpPr>
        <p:sp>
          <p:nvSpPr>
            <p:cNvPr id="30" name="Google Shape;4454;p30"/>
            <p:cNvSpPr txBox="1"/>
            <p:nvPr/>
          </p:nvSpPr>
          <p:spPr>
            <a:xfrm flipH="1">
              <a:off x="2778633" y="3554708"/>
              <a:ext cx="1541700" cy="8588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Maca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kanthi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urut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.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32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34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35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6" name="Google Shape;4444;p30"/>
          <p:cNvGrpSpPr/>
          <p:nvPr/>
        </p:nvGrpSpPr>
        <p:grpSpPr>
          <a:xfrm>
            <a:off x="1323792" y="3014176"/>
            <a:ext cx="3671405" cy="2810746"/>
            <a:chOff x="454709" y="2288075"/>
            <a:chExt cx="3671405" cy="2810746"/>
          </a:xfrm>
        </p:grpSpPr>
        <p:sp>
          <p:nvSpPr>
            <p:cNvPr id="37" name="Google Shape;4446;p30"/>
            <p:cNvSpPr txBox="1"/>
            <p:nvPr/>
          </p:nvSpPr>
          <p:spPr>
            <a:xfrm flipH="1">
              <a:off x="454709" y="3610623"/>
              <a:ext cx="1938015" cy="14881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Nyathet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isine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crita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saben-saben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 </a:t>
              </a:r>
              <a:r>
                <a:rPr lang="en-US" sz="2400" dirty="0" err="1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pada</a:t>
              </a: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.</a:t>
              </a:r>
              <a:endParaRPr sz="2400" dirty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grpSp>
          <p:nvGrpSpPr>
            <p:cNvPr id="39" name="Google Shape;4448;p30"/>
            <p:cNvGrpSpPr/>
            <p:nvPr/>
          </p:nvGrpSpPr>
          <p:grpSpPr>
            <a:xfrm>
              <a:off x="1334342" y="3023865"/>
              <a:ext cx="323060" cy="275308"/>
              <a:chOff x="5364291" y="1379273"/>
              <a:chExt cx="372060" cy="316992"/>
            </a:xfrm>
          </p:grpSpPr>
          <p:sp>
            <p:nvSpPr>
              <p:cNvPr id="41" name="Google Shape;4449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42" name="Google Shape;4450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451;p30"/>
            <p:cNvSpPr/>
            <p:nvPr/>
          </p:nvSpPr>
          <p:spPr>
            <a:xfrm>
              <a:off x="1495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44" name="Google Shape;1477;p23"/>
          <p:cNvGrpSpPr/>
          <p:nvPr/>
        </p:nvGrpSpPr>
        <p:grpSpPr>
          <a:xfrm>
            <a:off x="4849580" y="2559368"/>
            <a:ext cx="1920090" cy="1639564"/>
            <a:chOff x="3483146" y="1409675"/>
            <a:chExt cx="726756" cy="620577"/>
          </a:xfrm>
        </p:grpSpPr>
        <p:sp>
          <p:nvSpPr>
            <p:cNvPr id="45" name="Google Shape;1478;p23"/>
            <p:cNvSpPr/>
            <p:nvPr/>
          </p:nvSpPr>
          <p:spPr>
            <a:xfrm>
              <a:off x="3483146" y="1409675"/>
              <a:ext cx="726756" cy="620577"/>
            </a:xfrm>
            <a:custGeom>
              <a:avLst/>
              <a:gdLst/>
              <a:ahLst/>
              <a:cxnLst/>
              <a:rect l="l" t="t" r="r" b="b"/>
              <a:pathLst>
                <a:path w="47392" h="40468" extrusionOk="0">
                  <a:moveTo>
                    <a:pt x="45719" y="8512"/>
                  </a:moveTo>
                  <a:cubicBezTo>
                    <a:pt x="46160" y="8512"/>
                    <a:pt x="46334" y="9018"/>
                    <a:pt x="46396" y="9636"/>
                  </a:cubicBezTo>
                  <a:cubicBezTo>
                    <a:pt x="46283" y="9568"/>
                    <a:pt x="46170" y="9500"/>
                    <a:pt x="46057" y="9433"/>
                  </a:cubicBezTo>
                  <a:cubicBezTo>
                    <a:pt x="45830" y="9319"/>
                    <a:pt x="45627" y="9206"/>
                    <a:pt x="45400" y="9116"/>
                  </a:cubicBezTo>
                  <a:cubicBezTo>
                    <a:pt x="45378" y="8935"/>
                    <a:pt x="45378" y="8754"/>
                    <a:pt x="45355" y="8573"/>
                  </a:cubicBezTo>
                  <a:cubicBezTo>
                    <a:pt x="45355" y="8550"/>
                    <a:pt x="45355" y="8527"/>
                    <a:pt x="45355" y="8527"/>
                  </a:cubicBezTo>
                  <a:cubicBezTo>
                    <a:pt x="45389" y="8539"/>
                    <a:pt x="45429" y="8544"/>
                    <a:pt x="45468" y="8544"/>
                  </a:cubicBezTo>
                  <a:cubicBezTo>
                    <a:pt x="45508" y="8544"/>
                    <a:pt x="45547" y="8539"/>
                    <a:pt x="45581" y="8527"/>
                  </a:cubicBezTo>
                  <a:cubicBezTo>
                    <a:pt x="45630" y="8517"/>
                    <a:pt x="45676" y="8512"/>
                    <a:pt x="45719" y="8512"/>
                  </a:cubicBezTo>
                  <a:close/>
                  <a:moveTo>
                    <a:pt x="3984" y="9274"/>
                  </a:moveTo>
                  <a:cubicBezTo>
                    <a:pt x="3984" y="9297"/>
                    <a:pt x="3984" y="9342"/>
                    <a:pt x="4006" y="9365"/>
                  </a:cubicBezTo>
                  <a:cubicBezTo>
                    <a:pt x="3735" y="9410"/>
                    <a:pt x="3531" y="9523"/>
                    <a:pt x="3373" y="9682"/>
                  </a:cubicBezTo>
                  <a:cubicBezTo>
                    <a:pt x="3305" y="9659"/>
                    <a:pt x="3237" y="9659"/>
                    <a:pt x="3169" y="9636"/>
                  </a:cubicBezTo>
                  <a:cubicBezTo>
                    <a:pt x="3078" y="9614"/>
                    <a:pt x="2988" y="9568"/>
                    <a:pt x="2920" y="9523"/>
                  </a:cubicBezTo>
                  <a:cubicBezTo>
                    <a:pt x="3282" y="9433"/>
                    <a:pt x="3644" y="9342"/>
                    <a:pt x="3984" y="9274"/>
                  </a:cubicBezTo>
                  <a:close/>
                  <a:moveTo>
                    <a:pt x="2648" y="9614"/>
                  </a:moveTo>
                  <a:cubicBezTo>
                    <a:pt x="2762" y="9704"/>
                    <a:pt x="2897" y="9772"/>
                    <a:pt x="3033" y="9817"/>
                  </a:cubicBezTo>
                  <a:cubicBezTo>
                    <a:pt x="3078" y="9840"/>
                    <a:pt x="3124" y="9863"/>
                    <a:pt x="3192" y="9885"/>
                  </a:cubicBezTo>
                  <a:cubicBezTo>
                    <a:pt x="3078" y="10044"/>
                    <a:pt x="3011" y="10202"/>
                    <a:pt x="2965" y="10383"/>
                  </a:cubicBezTo>
                  <a:cubicBezTo>
                    <a:pt x="2875" y="10360"/>
                    <a:pt x="2807" y="10338"/>
                    <a:pt x="2739" y="10315"/>
                  </a:cubicBezTo>
                  <a:cubicBezTo>
                    <a:pt x="2445" y="10225"/>
                    <a:pt x="2151" y="10112"/>
                    <a:pt x="1879" y="9976"/>
                  </a:cubicBezTo>
                  <a:cubicBezTo>
                    <a:pt x="2105" y="9817"/>
                    <a:pt x="2377" y="9704"/>
                    <a:pt x="2648" y="9614"/>
                  </a:cubicBezTo>
                  <a:close/>
                  <a:moveTo>
                    <a:pt x="45423" y="9387"/>
                  </a:moveTo>
                  <a:cubicBezTo>
                    <a:pt x="45559" y="9500"/>
                    <a:pt x="45717" y="9614"/>
                    <a:pt x="45876" y="9727"/>
                  </a:cubicBezTo>
                  <a:cubicBezTo>
                    <a:pt x="46057" y="9840"/>
                    <a:pt x="46238" y="9998"/>
                    <a:pt x="46419" y="10089"/>
                  </a:cubicBezTo>
                  <a:cubicBezTo>
                    <a:pt x="46441" y="10360"/>
                    <a:pt x="46419" y="10609"/>
                    <a:pt x="46419" y="10813"/>
                  </a:cubicBezTo>
                  <a:cubicBezTo>
                    <a:pt x="46351" y="10790"/>
                    <a:pt x="46283" y="10768"/>
                    <a:pt x="46215" y="10723"/>
                  </a:cubicBezTo>
                  <a:cubicBezTo>
                    <a:pt x="45966" y="10609"/>
                    <a:pt x="45717" y="10474"/>
                    <a:pt x="45468" y="10338"/>
                  </a:cubicBezTo>
                  <a:cubicBezTo>
                    <a:pt x="45446" y="10021"/>
                    <a:pt x="45423" y="9704"/>
                    <a:pt x="45423" y="9387"/>
                  </a:cubicBezTo>
                  <a:close/>
                  <a:moveTo>
                    <a:pt x="1721" y="10066"/>
                  </a:moveTo>
                  <a:cubicBezTo>
                    <a:pt x="2083" y="10270"/>
                    <a:pt x="2490" y="10496"/>
                    <a:pt x="2897" y="10655"/>
                  </a:cubicBezTo>
                  <a:cubicBezTo>
                    <a:pt x="2875" y="10745"/>
                    <a:pt x="2875" y="10813"/>
                    <a:pt x="2852" y="10904"/>
                  </a:cubicBezTo>
                  <a:cubicBezTo>
                    <a:pt x="2852" y="11039"/>
                    <a:pt x="2852" y="11153"/>
                    <a:pt x="2852" y="11288"/>
                  </a:cubicBezTo>
                  <a:cubicBezTo>
                    <a:pt x="2332" y="11107"/>
                    <a:pt x="1856" y="10813"/>
                    <a:pt x="1449" y="10428"/>
                  </a:cubicBezTo>
                  <a:cubicBezTo>
                    <a:pt x="1426" y="10406"/>
                    <a:pt x="1404" y="10406"/>
                    <a:pt x="1381" y="10406"/>
                  </a:cubicBezTo>
                  <a:cubicBezTo>
                    <a:pt x="1404" y="10360"/>
                    <a:pt x="1449" y="10315"/>
                    <a:pt x="1494" y="10270"/>
                  </a:cubicBezTo>
                  <a:cubicBezTo>
                    <a:pt x="1562" y="10202"/>
                    <a:pt x="1653" y="10134"/>
                    <a:pt x="1721" y="10066"/>
                  </a:cubicBezTo>
                  <a:close/>
                  <a:moveTo>
                    <a:pt x="1313" y="10496"/>
                  </a:moveTo>
                  <a:cubicBezTo>
                    <a:pt x="1313" y="10519"/>
                    <a:pt x="1313" y="10542"/>
                    <a:pt x="1336" y="10542"/>
                  </a:cubicBezTo>
                  <a:cubicBezTo>
                    <a:pt x="1743" y="11017"/>
                    <a:pt x="2241" y="11334"/>
                    <a:pt x="2784" y="11583"/>
                  </a:cubicBezTo>
                  <a:cubicBezTo>
                    <a:pt x="2558" y="11583"/>
                    <a:pt x="2377" y="11628"/>
                    <a:pt x="2241" y="11741"/>
                  </a:cubicBezTo>
                  <a:cubicBezTo>
                    <a:pt x="1834" y="11560"/>
                    <a:pt x="1426" y="11424"/>
                    <a:pt x="1019" y="11266"/>
                  </a:cubicBezTo>
                  <a:cubicBezTo>
                    <a:pt x="1064" y="10972"/>
                    <a:pt x="1155" y="10723"/>
                    <a:pt x="1313" y="10496"/>
                  </a:cubicBezTo>
                  <a:close/>
                  <a:moveTo>
                    <a:pt x="45491" y="10609"/>
                  </a:moveTo>
                  <a:lnTo>
                    <a:pt x="45491" y="10609"/>
                  </a:lnTo>
                  <a:cubicBezTo>
                    <a:pt x="45694" y="10723"/>
                    <a:pt x="45876" y="10836"/>
                    <a:pt x="46079" y="10972"/>
                  </a:cubicBezTo>
                  <a:cubicBezTo>
                    <a:pt x="46192" y="11017"/>
                    <a:pt x="46283" y="11107"/>
                    <a:pt x="46396" y="11175"/>
                  </a:cubicBezTo>
                  <a:cubicBezTo>
                    <a:pt x="46396" y="11288"/>
                    <a:pt x="46396" y="11379"/>
                    <a:pt x="46396" y="11447"/>
                  </a:cubicBezTo>
                  <a:lnTo>
                    <a:pt x="46373" y="11447"/>
                  </a:lnTo>
                  <a:lnTo>
                    <a:pt x="46373" y="12035"/>
                  </a:lnTo>
                  <a:cubicBezTo>
                    <a:pt x="46328" y="12013"/>
                    <a:pt x="46283" y="12013"/>
                    <a:pt x="46215" y="11967"/>
                  </a:cubicBezTo>
                  <a:cubicBezTo>
                    <a:pt x="45989" y="11877"/>
                    <a:pt x="45762" y="11764"/>
                    <a:pt x="45536" y="11673"/>
                  </a:cubicBezTo>
                  <a:cubicBezTo>
                    <a:pt x="45513" y="11311"/>
                    <a:pt x="45513" y="10972"/>
                    <a:pt x="45491" y="10609"/>
                  </a:cubicBezTo>
                  <a:close/>
                  <a:moveTo>
                    <a:pt x="996" y="11469"/>
                  </a:moveTo>
                  <a:cubicBezTo>
                    <a:pt x="1336" y="11628"/>
                    <a:pt x="1698" y="11809"/>
                    <a:pt x="2060" y="11967"/>
                  </a:cubicBezTo>
                  <a:cubicBezTo>
                    <a:pt x="1969" y="12103"/>
                    <a:pt x="1902" y="12262"/>
                    <a:pt x="1856" y="12443"/>
                  </a:cubicBezTo>
                  <a:cubicBezTo>
                    <a:pt x="1698" y="12352"/>
                    <a:pt x="1539" y="12307"/>
                    <a:pt x="1381" y="12239"/>
                  </a:cubicBezTo>
                  <a:cubicBezTo>
                    <a:pt x="1245" y="12194"/>
                    <a:pt x="1109" y="12148"/>
                    <a:pt x="974" y="12103"/>
                  </a:cubicBezTo>
                  <a:cubicBezTo>
                    <a:pt x="951" y="11877"/>
                    <a:pt x="974" y="11673"/>
                    <a:pt x="974" y="11469"/>
                  </a:cubicBezTo>
                  <a:close/>
                  <a:moveTo>
                    <a:pt x="45559" y="11967"/>
                  </a:moveTo>
                  <a:lnTo>
                    <a:pt x="45559" y="11967"/>
                  </a:lnTo>
                  <a:cubicBezTo>
                    <a:pt x="45717" y="12058"/>
                    <a:pt x="45898" y="12126"/>
                    <a:pt x="46079" y="12216"/>
                  </a:cubicBezTo>
                  <a:cubicBezTo>
                    <a:pt x="46170" y="12262"/>
                    <a:pt x="46283" y="12329"/>
                    <a:pt x="46373" y="12375"/>
                  </a:cubicBezTo>
                  <a:lnTo>
                    <a:pt x="46373" y="13438"/>
                  </a:lnTo>
                  <a:cubicBezTo>
                    <a:pt x="46124" y="13325"/>
                    <a:pt x="45853" y="13189"/>
                    <a:pt x="45604" y="13076"/>
                  </a:cubicBezTo>
                  <a:cubicBezTo>
                    <a:pt x="45581" y="12692"/>
                    <a:pt x="45559" y="12329"/>
                    <a:pt x="45559" y="11967"/>
                  </a:cubicBezTo>
                  <a:close/>
                  <a:moveTo>
                    <a:pt x="996" y="12375"/>
                  </a:moveTo>
                  <a:cubicBezTo>
                    <a:pt x="1087" y="12420"/>
                    <a:pt x="1177" y="12443"/>
                    <a:pt x="1268" y="12488"/>
                  </a:cubicBezTo>
                  <a:cubicBezTo>
                    <a:pt x="1449" y="12578"/>
                    <a:pt x="1630" y="12692"/>
                    <a:pt x="1811" y="12782"/>
                  </a:cubicBezTo>
                  <a:cubicBezTo>
                    <a:pt x="1766" y="13031"/>
                    <a:pt x="1788" y="13303"/>
                    <a:pt x="1788" y="13529"/>
                  </a:cubicBezTo>
                  <a:cubicBezTo>
                    <a:pt x="1766" y="13529"/>
                    <a:pt x="1721" y="13506"/>
                    <a:pt x="1698" y="13484"/>
                  </a:cubicBezTo>
                  <a:cubicBezTo>
                    <a:pt x="1517" y="13416"/>
                    <a:pt x="1313" y="13371"/>
                    <a:pt x="1109" y="13371"/>
                  </a:cubicBezTo>
                  <a:cubicBezTo>
                    <a:pt x="1087" y="13054"/>
                    <a:pt x="1019" y="12714"/>
                    <a:pt x="996" y="12375"/>
                  </a:cubicBezTo>
                  <a:close/>
                  <a:moveTo>
                    <a:pt x="1132" y="13552"/>
                  </a:moveTo>
                  <a:lnTo>
                    <a:pt x="1132" y="13552"/>
                  </a:lnTo>
                  <a:cubicBezTo>
                    <a:pt x="1291" y="13574"/>
                    <a:pt x="1449" y="13619"/>
                    <a:pt x="1607" y="13687"/>
                  </a:cubicBezTo>
                  <a:cubicBezTo>
                    <a:pt x="1698" y="13733"/>
                    <a:pt x="1743" y="13778"/>
                    <a:pt x="1811" y="13823"/>
                  </a:cubicBezTo>
                  <a:cubicBezTo>
                    <a:pt x="1834" y="14027"/>
                    <a:pt x="1856" y="14253"/>
                    <a:pt x="1879" y="14457"/>
                  </a:cubicBezTo>
                  <a:cubicBezTo>
                    <a:pt x="1698" y="14366"/>
                    <a:pt x="1494" y="14298"/>
                    <a:pt x="1313" y="14231"/>
                  </a:cubicBezTo>
                  <a:cubicBezTo>
                    <a:pt x="1303" y="14220"/>
                    <a:pt x="1292" y="14216"/>
                    <a:pt x="1282" y="14216"/>
                  </a:cubicBezTo>
                  <a:cubicBezTo>
                    <a:pt x="1249" y="14216"/>
                    <a:pt x="1223" y="14264"/>
                    <a:pt x="1223" y="14298"/>
                  </a:cubicBezTo>
                  <a:cubicBezTo>
                    <a:pt x="1200" y="14117"/>
                    <a:pt x="1177" y="13959"/>
                    <a:pt x="1177" y="13778"/>
                  </a:cubicBezTo>
                  <a:cubicBezTo>
                    <a:pt x="1155" y="13710"/>
                    <a:pt x="1155" y="13642"/>
                    <a:pt x="1132" y="13552"/>
                  </a:cubicBezTo>
                  <a:close/>
                  <a:moveTo>
                    <a:pt x="45604" y="13348"/>
                  </a:moveTo>
                  <a:lnTo>
                    <a:pt x="45604" y="13348"/>
                  </a:lnTo>
                  <a:cubicBezTo>
                    <a:pt x="45876" y="13484"/>
                    <a:pt x="46124" y="13619"/>
                    <a:pt x="46373" y="13755"/>
                  </a:cubicBezTo>
                  <a:lnTo>
                    <a:pt x="46373" y="14117"/>
                  </a:lnTo>
                  <a:lnTo>
                    <a:pt x="46373" y="14570"/>
                  </a:lnTo>
                  <a:cubicBezTo>
                    <a:pt x="46351" y="14570"/>
                    <a:pt x="46328" y="14570"/>
                    <a:pt x="46306" y="14547"/>
                  </a:cubicBezTo>
                  <a:cubicBezTo>
                    <a:pt x="46079" y="14457"/>
                    <a:pt x="45876" y="14366"/>
                    <a:pt x="45649" y="14276"/>
                  </a:cubicBezTo>
                  <a:cubicBezTo>
                    <a:pt x="45649" y="13959"/>
                    <a:pt x="45627" y="13665"/>
                    <a:pt x="45604" y="13348"/>
                  </a:cubicBezTo>
                  <a:close/>
                  <a:moveTo>
                    <a:pt x="1223" y="14304"/>
                  </a:moveTo>
                  <a:cubicBezTo>
                    <a:pt x="1226" y="14321"/>
                    <a:pt x="1245" y="14323"/>
                    <a:pt x="1245" y="14344"/>
                  </a:cubicBezTo>
                  <a:cubicBezTo>
                    <a:pt x="1472" y="14457"/>
                    <a:pt x="1698" y="14593"/>
                    <a:pt x="1924" y="14706"/>
                  </a:cubicBezTo>
                  <a:cubicBezTo>
                    <a:pt x="1947" y="14955"/>
                    <a:pt x="1969" y="15226"/>
                    <a:pt x="2015" y="15475"/>
                  </a:cubicBezTo>
                  <a:cubicBezTo>
                    <a:pt x="1811" y="15362"/>
                    <a:pt x="1607" y="15226"/>
                    <a:pt x="1426" y="15068"/>
                  </a:cubicBezTo>
                  <a:cubicBezTo>
                    <a:pt x="1413" y="15041"/>
                    <a:pt x="1384" y="15030"/>
                    <a:pt x="1358" y="15030"/>
                  </a:cubicBezTo>
                  <a:cubicBezTo>
                    <a:pt x="1340" y="15030"/>
                    <a:pt x="1323" y="15036"/>
                    <a:pt x="1313" y="15045"/>
                  </a:cubicBezTo>
                  <a:cubicBezTo>
                    <a:pt x="1291" y="14798"/>
                    <a:pt x="1246" y="14551"/>
                    <a:pt x="1223" y="14304"/>
                  </a:cubicBezTo>
                  <a:close/>
                  <a:moveTo>
                    <a:pt x="45672" y="14593"/>
                  </a:moveTo>
                  <a:lnTo>
                    <a:pt x="45672" y="14593"/>
                  </a:lnTo>
                  <a:cubicBezTo>
                    <a:pt x="45830" y="14661"/>
                    <a:pt x="45989" y="14728"/>
                    <a:pt x="46147" y="14819"/>
                  </a:cubicBezTo>
                  <a:cubicBezTo>
                    <a:pt x="46215" y="14842"/>
                    <a:pt x="46306" y="14887"/>
                    <a:pt x="46373" y="14932"/>
                  </a:cubicBezTo>
                  <a:lnTo>
                    <a:pt x="46373" y="15928"/>
                  </a:lnTo>
                  <a:cubicBezTo>
                    <a:pt x="46328" y="15905"/>
                    <a:pt x="46260" y="15883"/>
                    <a:pt x="46215" y="15860"/>
                  </a:cubicBezTo>
                  <a:cubicBezTo>
                    <a:pt x="46034" y="15792"/>
                    <a:pt x="45876" y="15724"/>
                    <a:pt x="45694" y="15656"/>
                  </a:cubicBezTo>
                  <a:cubicBezTo>
                    <a:pt x="45694" y="15294"/>
                    <a:pt x="45672" y="14955"/>
                    <a:pt x="45672" y="14593"/>
                  </a:cubicBezTo>
                  <a:close/>
                  <a:moveTo>
                    <a:pt x="1336" y="15272"/>
                  </a:moveTo>
                  <a:lnTo>
                    <a:pt x="1336" y="15272"/>
                  </a:lnTo>
                  <a:cubicBezTo>
                    <a:pt x="1517" y="15453"/>
                    <a:pt x="1721" y="15611"/>
                    <a:pt x="1924" y="15747"/>
                  </a:cubicBezTo>
                  <a:cubicBezTo>
                    <a:pt x="1969" y="15770"/>
                    <a:pt x="2015" y="15815"/>
                    <a:pt x="2060" y="15837"/>
                  </a:cubicBezTo>
                  <a:cubicBezTo>
                    <a:pt x="2083" y="16086"/>
                    <a:pt x="2128" y="16335"/>
                    <a:pt x="2173" y="16584"/>
                  </a:cubicBezTo>
                  <a:lnTo>
                    <a:pt x="2128" y="16584"/>
                  </a:lnTo>
                  <a:cubicBezTo>
                    <a:pt x="1902" y="16494"/>
                    <a:pt x="1675" y="16403"/>
                    <a:pt x="1472" y="16335"/>
                  </a:cubicBezTo>
                  <a:cubicBezTo>
                    <a:pt x="1426" y="15973"/>
                    <a:pt x="1381" y="15634"/>
                    <a:pt x="1336" y="15272"/>
                  </a:cubicBezTo>
                  <a:close/>
                  <a:moveTo>
                    <a:pt x="45694" y="15928"/>
                  </a:moveTo>
                  <a:lnTo>
                    <a:pt x="45694" y="15928"/>
                  </a:lnTo>
                  <a:cubicBezTo>
                    <a:pt x="45830" y="15996"/>
                    <a:pt x="45966" y="16041"/>
                    <a:pt x="46102" y="16109"/>
                  </a:cubicBezTo>
                  <a:cubicBezTo>
                    <a:pt x="46192" y="16154"/>
                    <a:pt x="46283" y="16200"/>
                    <a:pt x="46373" y="16245"/>
                  </a:cubicBezTo>
                  <a:lnTo>
                    <a:pt x="46373" y="17060"/>
                  </a:lnTo>
                  <a:cubicBezTo>
                    <a:pt x="46328" y="17037"/>
                    <a:pt x="46283" y="17014"/>
                    <a:pt x="46215" y="16992"/>
                  </a:cubicBezTo>
                  <a:cubicBezTo>
                    <a:pt x="46057" y="16901"/>
                    <a:pt x="45876" y="16811"/>
                    <a:pt x="45717" y="16720"/>
                  </a:cubicBezTo>
                  <a:cubicBezTo>
                    <a:pt x="45717" y="16448"/>
                    <a:pt x="45717" y="16200"/>
                    <a:pt x="45694" y="15928"/>
                  </a:cubicBezTo>
                  <a:close/>
                  <a:moveTo>
                    <a:pt x="1494" y="16539"/>
                  </a:moveTo>
                  <a:lnTo>
                    <a:pt x="1494" y="16539"/>
                  </a:lnTo>
                  <a:cubicBezTo>
                    <a:pt x="1653" y="16607"/>
                    <a:pt x="1834" y="16697"/>
                    <a:pt x="1992" y="16765"/>
                  </a:cubicBezTo>
                  <a:cubicBezTo>
                    <a:pt x="2060" y="16788"/>
                    <a:pt x="2128" y="16833"/>
                    <a:pt x="2196" y="16878"/>
                  </a:cubicBezTo>
                  <a:cubicBezTo>
                    <a:pt x="2218" y="16924"/>
                    <a:pt x="2218" y="16969"/>
                    <a:pt x="2218" y="17037"/>
                  </a:cubicBezTo>
                  <a:cubicBezTo>
                    <a:pt x="2060" y="16946"/>
                    <a:pt x="1924" y="16856"/>
                    <a:pt x="1766" y="16765"/>
                  </a:cubicBezTo>
                  <a:cubicBezTo>
                    <a:pt x="1747" y="16756"/>
                    <a:pt x="1729" y="16752"/>
                    <a:pt x="1711" y="16752"/>
                  </a:cubicBezTo>
                  <a:cubicBezTo>
                    <a:pt x="1603" y="16752"/>
                    <a:pt x="1536" y="16914"/>
                    <a:pt x="1653" y="16992"/>
                  </a:cubicBezTo>
                  <a:cubicBezTo>
                    <a:pt x="1834" y="17105"/>
                    <a:pt x="2037" y="17218"/>
                    <a:pt x="2218" y="17331"/>
                  </a:cubicBezTo>
                  <a:cubicBezTo>
                    <a:pt x="2241" y="17354"/>
                    <a:pt x="2264" y="17354"/>
                    <a:pt x="2286" y="17376"/>
                  </a:cubicBezTo>
                  <a:cubicBezTo>
                    <a:pt x="2309" y="17671"/>
                    <a:pt x="2377" y="17942"/>
                    <a:pt x="2399" y="18236"/>
                  </a:cubicBezTo>
                  <a:cubicBezTo>
                    <a:pt x="2173" y="18123"/>
                    <a:pt x="1924" y="18033"/>
                    <a:pt x="1675" y="17987"/>
                  </a:cubicBezTo>
                  <a:cubicBezTo>
                    <a:pt x="1630" y="17512"/>
                    <a:pt x="1562" y="17014"/>
                    <a:pt x="1494" y="16539"/>
                  </a:cubicBezTo>
                  <a:close/>
                  <a:moveTo>
                    <a:pt x="45740" y="16992"/>
                  </a:moveTo>
                  <a:cubicBezTo>
                    <a:pt x="45853" y="17082"/>
                    <a:pt x="45989" y="17173"/>
                    <a:pt x="46124" y="17241"/>
                  </a:cubicBezTo>
                  <a:cubicBezTo>
                    <a:pt x="46215" y="17286"/>
                    <a:pt x="46306" y="17331"/>
                    <a:pt x="46373" y="17376"/>
                  </a:cubicBezTo>
                  <a:lnTo>
                    <a:pt x="46373" y="18304"/>
                  </a:lnTo>
                  <a:cubicBezTo>
                    <a:pt x="46283" y="18259"/>
                    <a:pt x="46170" y="18214"/>
                    <a:pt x="46102" y="18169"/>
                  </a:cubicBezTo>
                  <a:cubicBezTo>
                    <a:pt x="45966" y="18078"/>
                    <a:pt x="45853" y="17987"/>
                    <a:pt x="45740" y="17874"/>
                  </a:cubicBezTo>
                  <a:cubicBezTo>
                    <a:pt x="45740" y="17625"/>
                    <a:pt x="45740" y="17399"/>
                    <a:pt x="45740" y="17150"/>
                  </a:cubicBezTo>
                  <a:cubicBezTo>
                    <a:pt x="45740" y="17105"/>
                    <a:pt x="45740" y="17037"/>
                    <a:pt x="45740" y="16992"/>
                  </a:cubicBezTo>
                  <a:close/>
                  <a:moveTo>
                    <a:pt x="45740" y="18214"/>
                  </a:moveTo>
                  <a:lnTo>
                    <a:pt x="45740" y="18214"/>
                  </a:lnTo>
                  <a:cubicBezTo>
                    <a:pt x="45808" y="18259"/>
                    <a:pt x="45853" y="18304"/>
                    <a:pt x="45921" y="18350"/>
                  </a:cubicBezTo>
                  <a:cubicBezTo>
                    <a:pt x="46034" y="18440"/>
                    <a:pt x="46215" y="18576"/>
                    <a:pt x="46396" y="18644"/>
                  </a:cubicBezTo>
                  <a:lnTo>
                    <a:pt x="46396" y="19187"/>
                  </a:lnTo>
                  <a:lnTo>
                    <a:pt x="46396" y="19323"/>
                  </a:lnTo>
                  <a:lnTo>
                    <a:pt x="46373" y="19323"/>
                  </a:lnTo>
                  <a:cubicBezTo>
                    <a:pt x="46306" y="19277"/>
                    <a:pt x="46215" y="19255"/>
                    <a:pt x="46147" y="19210"/>
                  </a:cubicBezTo>
                  <a:cubicBezTo>
                    <a:pt x="45989" y="19096"/>
                    <a:pt x="45853" y="18938"/>
                    <a:pt x="45762" y="18780"/>
                  </a:cubicBezTo>
                  <a:cubicBezTo>
                    <a:pt x="45762" y="18576"/>
                    <a:pt x="45762" y="18395"/>
                    <a:pt x="45740" y="18214"/>
                  </a:cubicBezTo>
                  <a:close/>
                  <a:moveTo>
                    <a:pt x="1721" y="18214"/>
                  </a:moveTo>
                  <a:cubicBezTo>
                    <a:pt x="1902" y="18259"/>
                    <a:pt x="2060" y="18327"/>
                    <a:pt x="2241" y="18417"/>
                  </a:cubicBezTo>
                  <a:cubicBezTo>
                    <a:pt x="2309" y="18440"/>
                    <a:pt x="2399" y="18508"/>
                    <a:pt x="2467" y="18553"/>
                  </a:cubicBezTo>
                  <a:cubicBezTo>
                    <a:pt x="2513" y="18847"/>
                    <a:pt x="2558" y="19142"/>
                    <a:pt x="2603" y="19436"/>
                  </a:cubicBezTo>
                  <a:cubicBezTo>
                    <a:pt x="2354" y="19300"/>
                    <a:pt x="2083" y="19210"/>
                    <a:pt x="1834" y="19096"/>
                  </a:cubicBezTo>
                  <a:cubicBezTo>
                    <a:pt x="1788" y="18802"/>
                    <a:pt x="1743" y="18508"/>
                    <a:pt x="1721" y="18214"/>
                  </a:cubicBezTo>
                  <a:close/>
                  <a:moveTo>
                    <a:pt x="1880" y="19314"/>
                  </a:moveTo>
                  <a:cubicBezTo>
                    <a:pt x="2143" y="19468"/>
                    <a:pt x="2385" y="19621"/>
                    <a:pt x="2648" y="19753"/>
                  </a:cubicBezTo>
                  <a:cubicBezTo>
                    <a:pt x="2671" y="19911"/>
                    <a:pt x="2694" y="20070"/>
                    <a:pt x="2739" y="20228"/>
                  </a:cubicBezTo>
                  <a:cubicBezTo>
                    <a:pt x="2739" y="20296"/>
                    <a:pt x="2762" y="20364"/>
                    <a:pt x="2762" y="20432"/>
                  </a:cubicBezTo>
                  <a:cubicBezTo>
                    <a:pt x="2671" y="20386"/>
                    <a:pt x="2581" y="20364"/>
                    <a:pt x="2490" y="20319"/>
                  </a:cubicBezTo>
                  <a:cubicBezTo>
                    <a:pt x="2364" y="20256"/>
                    <a:pt x="2181" y="20135"/>
                    <a:pt x="2029" y="20135"/>
                  </a:cubicBezTo>
                  <a:cubicBezTo>
                    <a:pt x="2016" y="20135"/>
                    <a:pt x="2004" y="20136"/>
                    <a:pt x="1992" y="20138"/>
                  </a:cubicBezTo>
                  <a:cubicBezTo>
                    <a:pt x="1948" y="19848"/>
                    <a:pt x="1903" y="19581"/>
                    <a:pt x="1880" y="19314"/>
                  </a:cubicBezTo>
                  <a:close/>
                  <a:moveTo>
                    <a:pt x="45762" y="19232"/>
                  </a:moveTo>
                  <a:cubicBezTo>
                    <a:pt x="45921" y="19436"/>
                    <a:pt x="46147" y="19617"/>
                    <a:pt x="46373" y="19685"/>
                  </a:cubicBezTo>
                  <a:cubicBezTo>
                    <a:pt x="46373" y="20047"/>
                    <a:pt x="46373" y="20432"/>
                    <a:pt x="46373" y="20794"/>
                  </a:cubicBezTo>
                  <a:lnTo>
                    <a:pt x="46351" y="20794"/>
                  </a:lnTo>
                  <a:cubicBezTo>
                    <a:pt x="46147" y="20749"/>
                    <a:pt x="45943" y="20681"/>
                    <a:pt x="45740" y="20635"/>
                  </a:cubicBezTo>
                  <a:cubicBezTo>
                    <a:pt x="45740" y="20160"/>
                    <a:pt x="45762" y="19708"/>
                    <a:pt x="45762" y="19232"/>
                  </a:cubicBezTo>
                  <a:close/>
                  <a:moveTo>
                    <a:pt x="2105" y="20409"/>
                  </a:moveTo>
                  <a:cubicBezTo>
                    <a:pt x="2196" y="20477"/>
                    <a:pt x="2332" y="20522"/>
                    <a:pt x="2354" y="20545"/>
                  </a:cubicBezTo>
                  <a:cubicBezTo>
                    <a:pt x="2467" y="20590"/>
                    <a:pt x="2558" y="20658"/>
                    <a:pt x="2671" y="20703"/>
                  </a:cubicBezTo>
                  <a:cubicBezTo>
                    <a:pt x="2716" y="20726"/>
                    <a:pt x="2762" y="20771"/>
                    <a:pt x="2829" y="20794"/>
                  </a:cubicBezTo>
                  <a:cubicBezTo>
                    <a:pt x="2875" y="21111"/>
                    <a:pt x="2920" y="21428"/>
                    <a:pt x="2988" y="21744"/>
                  </a:cubicBezTo>
                  <a:cubicBezTo>
                    <a:pt x="2920" y="21722"/>
                    <a:pt x="2852" y="21699"/>
                    <a:pt x="2784" y="21676"/>
                  </a:cubicBezTo>
                  <a:cubicBezTo>
                    <a:pt x="2558" y="21586"/>
                    <a:pt x="2377" y="21473"/>
                    <a:pt x="2173" y="21360"/>
                  </a:cubicBezTo>
                  <a:cubicBezTo>
                    <a:pt x="2128" y="21043"/>
                    <a:pt x="2083" y="20749"/>
                    <a:pt x="2037" y="20454"/>
                  </a:cubicBezTo>
                  <a:cubicBezTo>
                    <a:pt x="2060" y="20432"/>
                    <a:pt x="2083" y="20432"/>
                    <a:pt x="2105" y="20409"/>
                  </a:cubicBezTo>
                  <a:close/>
                  <a:moveTo>
                    <a:pt x="45740" y="20884"/>
                  </a:moveTo>
                  <a:cubicBezTo>
                    <a:pt x="45898" y="20952"/>
                    <a:pt x="46057" y="20998"/>
                    <a:pt x="46215" y="21043"/>
                  </a:cubicBezTo>
                  <a:cubicBezTo>
                    <a:pt x="46283" y="21065"/>
                    <a:pt x="46328" y="21065"/>
                    <a:pt x="46373" y="21088"/>
                  </a:cubicBezTo>
                  <a:cubicBezTo>
                    <a:pt x="46373" y="21541"/>
                    <a:pt x="46351" y="21993"/>
                    <a:pt x="46351" y="22446"/>
                  </a:cubicBezTo>
                  <a:cubicBezTo>
                    <a:pt x="46260" y="22423"/>
                    <a:pt x="46170" y="22401"/>
                    <a:pt x="46102" y="22378"/>
                  </a:cubicBezTo>
                  <a:cubicBezTo>
                    <a:pt x="45966" y="22355"/>
                    <a:pt x="45830" y="22333"/>
                    <a:pt x="45694" y="22288"/>
                  </a:cubicBezTo>
                  <a:cubicBezTo>
                    <a:pt x="45717" y="21835"/>
                    <a:pt x="45717" y="21360"/>
                    <a:pt x="45740" y="20884"/>
                  </a:cubicBezTo>
                  <a:close/>
                  <a:moveTo>
                    <a:pt x="2218" y="21654"/>
                  </a:moveTo>
                  <a:lnTo>
                    <a:pt x="2218" y="21654"/>
                  </a:lnTo>
                  <a:cubicBezTo>
                    <a:pt x="2377" y="21767"/>
                    <a:pt x="2558" y="21858"/>
                    <a:pt x="2716" y="21948"/>
                  </a:cubicBezTo>
                  <a:cubicBezTo>
                    <a:pt x="2829" y="21993"/>
                    <a:pt x="2920" y="22039"/>
                    <a:pt x="3033" y="22084"/>
                  </a:cubicBezTo>
                  <a:cubicBezTo>
                    <a:pt x="3078" y="22333"/>
                    <a:pt x="3124" y="22582"/>
                    <a:pt x="3169" y="22831"/>
                  </a:cubicBezTo>
                  <a:cubicBezTo>
                    <a:pt x="2920" y="22718"/>
                    <a:pt x="2626" y="22627"/>
                    <a:pt x="2354" y="22537"/>
                  </a:cubicBezTo>
                  <a:cubicBezTo>
                    <a:pt x="2309" y="22242"/>
                    <a:pt x="2264" y="21948"/>
                    <a:pt x="2218" y="21654"/>
                  </a:cubicBezTo>
                  <a:close/>
                  <a:moveTo>
                    <a:pt x="45694" y="22491"/>
                  </a:moveTo>
                  <a:cubicBezTo>
                    <a:pt x="45808" y="22514"/>
                    <a:pt x="45921" y="22559"/>
                    <a:pt x="46034" y="22604"/>
                  </a:cubicBezTo>
                  <a:cubicBezTo>
                    <a:pt x="46124" y="22650"/>
                    <a:pt x="46238" y="22672"/>
                    <a:pt x="46328" y="22695"/>
                  </a:cubicBezTo>
                  <a:cubicBezTo>
                    <a:pt x="46328" y="23034"/>
                    <a:pt x="46328" y="23374"/>
                    <a:pt x="46306" y="23713"/>
                  </a:cubicBezTo>
                  <a:cubicBezTo>
                    <a:pt x="46102" y="23600"/>
                    <a:pt x="45876" y="23487"/>
                    <a:pt x="45649" y="23397"/>
                  </a:cubicBezTo>
                  <a:cubicBezTo>
                    <a:pt x="45672" y="23080"/>
                    <a:pt x="45672" y="22785"/>
                    <a:pt x="45694" y="22491"/>
                  </a:cubicBezTo>
                  <a:close/>
                  <a:moveTo>
                    <a:pt x="2401" y="22751"/>
                  </a:moveTo>
                  <a:lnTo>
                    <a:pt x="2401" y="22751"/>
                  </a:lnTo>
                  <a:cubicBezTo>
                    <a:pt x="2551" y="22817"/>
                    <a:pt x="2702" y="22902"/>
                    <a:pt x="2852" y="22967"/>
                  </a:cubicBezTo>
                  <a:cubicBezTo>
                    <a:pt x="2988" y="23034"/>
                    <a:pt x="3124" y="23148"/>
                    <a:pt x="3237" y="23215"/>
                  </a:cubicBezTo>
                  <a:cubicBezTo>
                    <a:pt x="3282" y="23397"/>
                    <a:pt x="3305" y="23555"/>
                    <a:pt x="3350" y="23736"/>
                  </a:cubicBezTo>
                  <a:cubicBezTo>
                    <a:pt x="3056" y="23600"/>
                    <a:pt x="2762" y="23419"/>
                    <a:pt x="2513" y="23215"/>
                  </a:cubicBezTo>
                  <a:cubicBezTo>
                    <a:pt x="2490" y="23215"/>
                    <a:pt x="2490" y="23193"/>
                    <a:pt x="2467" y="23193"/>
                  </a:cubicBezTo>
                  <a:cubicBezTo>
                    <a:pt x="2445" y="23060"/>
                    <a:pt x="2423" y="22906"/>
                    <a:pt x="2401" y="22751"/>
                  </a:cubicBezTo>
                  <a:close/>
                  <a:moveTo>
                    <a:pt x="45627" y="23623"/>
                  </a:moveTo>
                  <a:cubicBezTo>
                    <a:pt x="45830" y="23713"/>
                    <a:pt x="46011" y="23804"/>
                    <a:pt x="46170" y="23917"/>
                  </a:cubicBezTo>
                  <a:cubicBezTo>
                    <a:pt x="46215" y="23940"/>
                    <a:pt x="46260" y="23985"/>
                    <a:pt x="46306" y="24008"/>
                  </a:cubicBezTo>
                  <a:lnTo>
                    <a:pt x="46260" y="24664"/>
                  </a:lnTo>
                  <a:cubicBezTo>
                    <a:pt x="46102" y="24551"/>
                    <a:pt x="45921" y="24460"/>
                    <a:pt x="45740" y="24415"/>
                  </a:cubicBezTo>
                  <a:cubicBezTo>
                    <a:pt x="45717" y="24404"/>
                    <a:pt x="45694" y="24398"/>
                    <a:pt x="45672" y="24398"/>
                  </a:cubicBezTo>
                  <a:cubicBezTo>
                    <a:pt x="45649" y="24398"/>
                    <a:pt x="45627" y="24404"/>
                    <a:pt x="45604" y="24415"/>
                  </a:cubicBezTo>
                  <a:cubicBezTo>
                    <a:pt x="45604" y="24143"/>
                    <a:pt x="45627" y="23894"/>
                    <a:pt x="45627" y="23623"/>
                  </a:cubicBezTo>
                  <a:close/>
                  <a:moveTo>
                    <a:pt x="2513" y="23532"/>
                  </a:moveTo>
                  <a:lnTo>
                    <a:pt x="2513" y="23532"/>
                  </a:lnTo>
                  <a:cubicBezTo>
                    <a:pt x="2739" y="23713"/>
                    <a:pt x="2988" y="23894"/>
                    <a:pt x="3260" y="24008"/>
                  </a:cubicBezTo>
                  <a:cubicBezTo>
                    <a:pt x="3305" y="24030"/>
                    <a:pt x="3350" y="24075"/>
                    <a:pt x="3418" y="24098"/>
                  </a:cubicBezTo>
                  <a:cubicBezTo>
                    <a:pt x="3463" y="24324"/>
                    <a:pt x="3508" y="24573"/>
                    <a:pt x="3554" y="24822"/>
                  </a:cubicBezTo>
                  <a:cubicBezTo>
                    <a:pt x="3418" y="24777"/>
                    <a:pt x="3305" y="24754"/>
                    <a:pt x="3169" y="24709"/>
                  </a:cubicBezTo>
                  <a:cubicBezTo>
                    <a:pt x="3011" y="24641"/>
                    <a:pt x="2829" y="24573"/>
                    <a:pt x="2671" y="24483"/>
                  </a:cubicBezTo>
                  <a:cubicBezTo>
                    <a:pt x="2626" y="24166"/>
                    <a:pt x="2558" y="23849"/>
                    <a:pt x="2513" y="23532"/>
                  </a:cubicBezTo>
                  <a:close/>
                  <a:moveTo>
                    <a:pt x="45672" y="24619"/>
                  </a:moveTo>
                  <a:cubicBezTo>
                    <a:pt x="45762" y="24664"/>
                    <a:pt x="45853" y="24732"/>
                    <a:pt x="45853" y="24732"/>
                  </a:cubicBezTo>
                  <a:cubicBezTo>
                    <a:pt x="45966" y="24777"/>
                    <a:pt x="46057" y="24845"/>
                    <a:pt x="46147" y="24890"/>
                  </a:cubicBezTo>
                  <a:cubicBezTo>
                    <a:pt x="46170" y="24913"/>
                    <a:pt x="46215" y="24936"/>
                    <a:pt x="46260" y="24981"/>
                  </a:cubicBezTo>
                  <a:cubicBezTo>
                    <a:pt x="46238" y="25230"/>
                    <a:pt x="46215" y="25501"/>
                    <a:pt x="46215" y="25773"/>
                  </a:cubicBezTo>
                  <a:cubicBezTo>
                    <a:pt x="45989" y="25682"/>
                    <a:pt x="45785" y="25547"/>
                    <a:pt x="45581" y="25433"/>
                  </a:cubicBezTo>
                  <a:cubicBezTo>
                    <a:pt x="45559" y="25411"/>
                    <a:pt x="45536" y="25411"/>
                    <a:pt x="45513" y="25411"/>
                  </a:cubicBezTo>
                  <a:cubicBezTo>
                    <a:pt x="45536" y="25162"/>
                    <a:pt x="45559" y="24913"/>
                    <a:pt x="45581" y="24687"/>
                  </a:cubicBezTo>
                  <a:cubicBezTo>
                    <a:pt x="45581" y="24687"/>
                    <a:pt x="45604" y="24687"/>
                    <a:pt x="45604" y="24664"/>
                  </a:cubicBezTo>
                  <a:lnTo>
                    <a:pt x="45649" y="24664"/>
                  </a:lnTo>
                  <a:cubicBezTo>
                    <a:pt x="45672" y="24641"/>
                    <a:pt x="45672" y="24641"/>
                    <a:pt x="45672" y="24619"/>
                  </a:cubicBezTo>
                  <a:close/>
                  <a:moveTo>
                    <a:pt x="2716" y="24732"/>
                  </a:moveTo>
                  <a:lnTo>
                    <a:pt x="2716" y="24732"/>
                  </a:lnTo>
                  <a:cubicBezTo>
                    <a:pt x="2988" y="24890"/>
                    <a:pt x="3305" y="25049"/>
                    <a:pt x="3599" y="25117"/>
                  </a:cubicBezTo>
                  <a:cubicBezTo>
                    <a:pt x="3667" y="25479"/>
                    <a:pt x="3757" y="25841"/>
                    <a:pt x="3825" y="26203"/>
                  </a:cubicBezTo>
                  <a:cubicBezTo>
                    <a:pt x="3690" y="26158"/>
                    <a:pt x="3576" y="26112"/>
                    <a:pt x="3463" y="26067"/>
                  </a:cubicBezTo>
                  <a:cubicBezTo>
                    <a:pt x="3260" y="25977"/>
                    <a:pt x="3078" y="25863"/>
                    <a:pt x="2875" y="25773"/>
                  </a:cubicBezTo>
                  <a:cubicBezTo>
                    <a:pt x="2829" y="25433"/>
                    <a:pt x="2762" y="25094"/>
                    <a:pt x="2716" y="24732"/>
                  </a:cubicBezTo>
                  <a:close/>
                  <a:moveTo>
                    <a:pt x="45491" y="25637"/>
                  </a:moveTo>
                  <a:cubicBezTo>
                    <a:pt x="45717" y="25796"/>
                    <a:pt x="45921" y="25931"/>
                    <a:pt x="46170" y="26067"/>
                  </a:cubicBezTo>
                  <a:lnTo>
                    <a:pt x="46192" y="26067"/>
                  </a:lnTo>
                  <a:cubicBezTo>
                    <a:pt x="46170" y="26358"/>
                    <a:pt x="46148" y="26626"/>
                    <a:pt x="46104" y="26916"/>
                  </a:cubicBezTo>
                  <a:lnTo>
                    <a:pt x="46104" y="26916"/>
                  </a:lnTo>
                  <a:cubicBezTo>
                    <a:pt x="45863" y="26785"/>
                    <a:pt x="45642" y="26675"/>
                    <a:pt x="45400" y="26565"/>
                  </a:cubicBezTo>
                  <a:cubicBezTo>
                    <a:pt x="45446" y="26248"/>
                    <a:pt x="45468" y="25954"/>
                    <a:pt x="45491" y="25637"/>
                  </a:cubicBezTo>
                  <a:close/>
                  <a:moveTo>
                    <a:pt x="2920" y="26022"/>
                  </a:moveTo>
                  <a:lnTo>
                    <a:pt x="3350" y="26248"/>
                  </a:lnTo>
                  <a:cubicBezTo>
                    <a:pt x="3531" y="26339"/>
                    <a:pt x="3712" y="26452"/>
                    <a:pt x="3893" y="26542"/>
                  </a:cubicBezTo>
                  <a:cubicBezTo>
                    <a:pt x="3938" y="26791"/>
                    <a:pt x="3984" y="27040"/>
                    <a:pt x="4052" y="27312"/>
                  </a:cubicBezTo>
                  <a:cubicBezTo>
                    <a:pt x="4029" y="27289"/>
                    <a:pt x="4006" y="27289"/>
                    <a:pt x="4006" y="27289"/>
                  </a:cubicBezTo>
                  <a:cubicBezTo>
                    <a:pt x="3712" y="27153"/>
                    <a:pt x="3395" y="27018"/>
                    <a:pt x="3101" y="26904"/>
                  </a:cubicBezTo>
                  <a:lnTo>
                    <a:pt x="3078" y="26904"/>
                  </a:lnTo>
                  <a:cubicBezTo>
                    <a:pt x="3033" y="26610"/>
                    <a:pt x="2988" y="26316"/>
                    <a:pt x="2920" y="26022"/>
                  </a:cubicBezTo>
                  <a:close/>
                  <a:moveTo>
                    <a:pt x="45378" y="26814"/>
                  </a:moveTo>
                  <a:cubicBezTo>
                    <a:pt x="45604" y="26972"/>
                    <a:pt x="45853" y="27131"/>
                    <a:pt x="46079" y="27267"/>
                  </a:cubicBezTo>
                  <a:cubicBezTo>
                    <a:pt x="46057" y="27516"/>
                    <a:pt x="46034" y="27787"/>
                    <a:pt x="45989" y="28059"/>
                  </a:cubicBezTo>
                  <a:cubicBezTo>
                    <a:pt x="45898" y="28013"/>
                    <a:pt x="45808" y="27946"/>
                    <a:pt x="45717" y="27900"/>
                  </a:cubicBezTo>
                  <a:cubicBezTo>
                    <a:pt x="45559" y="27787"/>
                    <a:pt x="45423" y="27674"/>
                    <a:pt x="45310" y="27561"/>
                  </a:cubicBezTo>
                  <a:cubicBezTo>
                    <a:pt x="45332" y="27312"/>
                    <a:pt x="45355" y="27063"/>
                    <a:pt x="45378" y="26814"/>
                  </a:cubicBezTo>
                  <a:close/>
                  <a:moveTo>
                    <a:pt x="3124" y="27153"/>
                  </a:moveTo>
                  <a:lnTo>
                    <a:pt x="3124" y="27153"/>
                  </a:lnTo>
                  <a:cubicBezTo>
                    <a:pt x="3395" y="27289"/>
                    <a:pt x="3644" y="27425"/>
                    <a:pt x="3916" y="27538"/>
                  </a:cubicBezTo>
                  <a:cubicBezTo>
                    <a:pt x="3984" y="27583"/>
                    <a:pt x="4052" y="27606"/>
                    <a:pt x="4120" y="27651"/>
                  </a:cubicBezTo>
                  <a:cubicBezTo>
                    <a:pt x="4165" y="27878"/>
                    <a:pt x="4210" y="28127"/>
                    <a:pt x="4255" y="28353"/>
                  </a:cubicBezTo>
                  <a:cubicBezTo>
                    <a:pt x="4210" y="28353"/>
                    <a:pt x="4165" y="28330"/>
                    <a:pt x="4120" y="28308"/>
                  </a:cubicBezTo>
                  <a:cubicBezTo>
                    <a:pt x="3871" y="28195"/>
                    <a:pt x="3622" y="28081"/>
                    <a:pt x="3350" y="27991"/>
                  </a:cubicBezTo>
                  <a:cubicBezTo>
                    <a:pt x="3343" y="27984"/>
                    <a:pt x="3337" y="27981"/>
                    <a:pt x="3330" y="27981"/>
                  </a:cubicBezTo>
                  <a:cubicBezTo>
                    <a:pt x="3314" y="27981"/>
                    <a:pt x="3298" y="27997"/>
                    <a:pt x="3282" y="28013"/>
                  </a:cubicBezTo>
                  <a:cubicBezTo>
                    <a:pt x="3237" y="27719"/>
                    <a:pt x="3169" y="27448"/>
                    <a:pt x="3124" y="27153"/>
                  </a:cubicBezTo>
                  <a:close/>
                  <a:moveTo>
                    <a:pt x="45264" y="27832"/>
                  </a:moveTo>
                  <a:cubicBezTo>
                    <a:pt x="45355" y="27923"/>
                    <a:pt x="45468" y="28013"/>
                    <a:pt x="45559" y="28104"/>
                  </a:cubicBezTo>
                  <a:cubicBezTo>
                    <a:pt x="45694" y="28195"/>
                    <a:pt x="45808" y="28308"/>
                    <a:pt x="45966" y="28376"/>
                  </a:cubicBezTo>
                  <a:cubicBezTo>
                    <a:pt x="45921" y="28712"/>
                    <a:pt x="45876" y="29070"/>
                    <a:pt x="45810" y="29407"/>
                  </a:cubicBezTo>
                  <a:lnTo>
                    <a:pt x="45810" y="29407"/>
                  </a:lnTo>
                  <a:cubicBezTo>
                    <a:pt x="45726" y="29368"/>
                    <a:pt x="45644" y="29345"/>
                    <a:pt x="45581" y="29303"/>
                  </a:cubicBezTo>
                  <a:cubicBezTo>
                    <a:pt x="45423" y="29236"/>
                    <a:pt x="45242" y="29168"/>
                    <a:pt x="45083" y="29077"/>
                  </a:cubicBezTo>
                  <a:cubicBezTo>
                    <a:pt x="45151" y="28670"/>
                    <a:pt x="45197" y="28262"/>
                    <a:pt x="45264" y="27832"/>
                  </a:cubicBezTo>
                  <a:close/>
                  <a:moveTo>
                    <a:pt x="3305" y="28149"/>
                  </a:moveTo>
                  <a:lnTo>
                    <a:pt x="3305" y="28149"/>
                  </a:lnTo>
                  <a:cubicBezTo>
                    <a:pt x="3554" y="28285"/>
                    <a:pt x="3803" y="28398"/>
                    <a:pt x="4052" y="28511"/>
                  </a:cubicBezTo>
                  <a:cubicBezTo>
                    <a:pt x="4142" y="28557"/>
                    <a:pt x="4233" y="28602"/>
                    <a:pt x="4323" y="28647"/>
                  </a:cubicBezTo>
                  <a:cubicBezTo>
                    <a:pt x="4391" y="28941"/>
                    <a:pt x="4459" y="29213"/>
                    <a:pt x="4504" y="29507"/>
                  </a:cubicBezTo>
                  <a:cubicBezTo>
                    <a:pt x="4187" y="29417"/>
                    <a:pt x="3848" y="29326"/>
                    <a:pt x="3508" y="29236"/>
                  </a:cubicBezTo>
                  <a:cubicBezTo>
                    <a:pt x="3441" y="28873"/>
                    <a:pt x="3373" y="28511"/>
                    <a:pt x="3305" y="28149"/>
                  </a:cubicBezTo>
                  <a:close/>
                  <a:moveTo>
                    <a:pt x="42707" y="3254"/>
                  </a:moveTo>
                  <a:lnTo>
                    <a:pt x="42707" y="3254"/>
                  </a:lnTo>
                  <a:cubicBezTo>
                    <a:pt x="43363" y="3729"/>
                    <a:pt x="43590" y="4499"/>
                    <a:pt x="43680" y="5336"/>
                  </a:cubicBezTo>
                  <a:cubicBezTo>
                    <a:pt x="43544" y="5449"/>
                    <a:pt x="43544" y="5698"/>
                    <a:pt x="43725" y="5789"/>
                  </a:cubicBezTo>
                  <a:cubicBezTo>
                    <a:pt x="43748" y="6581"/>
                    <a:pt x="43680" y="7396"/>
                    <a:pt x="43680" y="8052"/>
                  </a:cubicBezTo>
                  <a:cubicBezTo>
                    <a:pt x="43703" y="10247"/>
                    <a:pt x="44065" y="12420"/>
                    <a:pt x="44314" y="14615"/>
                  </a:cubicBezTo>
                  <a:cubicBezTo>
                    <a:pt x="44767" y="18961"/>
                    <a:pt x="44201" y="23306"/>
                    <a:pt x="43884" y="27651"/>
                  </a:cubicBezTo>
                  <a:cubicBezTo>
                    <a:pt x="43816" y="28353"/>
                    <a:pt x="43884" y="29303"/>
                    <a:pt x="43793" y="30118"/>
                  </a:cubicBezTo>
                  <a:cubicBezTo>
                    <a:pt x="43771" y="30096"/>
                    <a:pt x="43748" y="30073"/>
                    <a:pt x="43725" y="30050"/>
                  </a:cubicBezTo>
                  <a:cubicBezTo>
                    <a:pt x="43703" y="30028"/>
                    <a:pt x="43703" y="30028"/>
                    <a:pt x="43680" y="30005"/>
                  </a:cubicBezTo>
                  <a:cubicBezTo>
                    <a:pt x="43839" y="25479"/>
                    <a:pt x="43477" y="20884"/>
                    <a:pt x="43295" y="16358"/>
                  </a:cubicBezTo>
                  <a:cubicBezTo>
                    <a:pt x="43114" y="11990"/>
                    <a:pt x="42956" y="7622"/>
                    <a:pt x="42707" y="3254"/>
                  </a:cubicBezTo>
                  <a:close/>
                  <a:moveTo>
                    <a:pt x="3554" y="29417"/>
                  </a:moveTo>
                  <a:cubicBezTo>
                    <a:pt x="3871" y="29552"/>
                    <a:pt x="4233" y="29688"/>
                    <a:pt x="4572" y="29801"/>
                  </a:cubicBezTo>
                  <a:cubicBezTo>
                    <a:pt x="4617" y="30005"/>
                    <a:pt x="4663" y="30186"/>
                    <a:pt x="4708" y="30390"/>
                  </a:cubicBezTo>
                  <a:cubicBezTo>
                    <a:pt x="4663" y="30367"/>
                    <a:pt x="4617" y="30367"/>
                    <a:pt x="4572" y="30345"/>
                  </a:cubicBezTo>
                  <a:cubicBezTo>
                    <a:pt x="4255" y="30231"/>
                    <a:pt x="3984" y="30073"/>
                    <a:pt x="3690" y="29915"/>
                  </a:cubicBezTo>
                  <a:cubicBezTo>
                    <a:pt x="3667" y="29915"/>
                    <a:pt x="3644" y="29892"/>
                    <a:pt x="3644" y="29892"/>
                  </a:cubicBezTo>
                  <a:cubicBezTo>
                    <a:pt x="3599" y="29733"/>
                    <a:pt x="3576" y="29575"/>
                    <a:pt x="3554" y="29417"/>
                  </a:cubicBezTo>
                  <a:close/>
                  <a:moveTo>
                    <a:pt x="45038" y="29349"/>
                  </a:moveTo>
                  <a:cubicBezTo>
                    <a:pt x="45197" y="29417"/>
                    <a:pt x="45332" y="29507"/>
                    <a:pt x="45468" y="29575"/>
                  </a:cubicBezTo>
                  <a:cubicBezTo>
                    <a:pt x="45581" y="29620"/>
                    <a:pt x="45672" y="29688"/>
                    <a:pt x="45762" y="29733"/>
                  </a:cubicBezTo>
                  <a:cubicBezTo>
                    <a:pt x="45762" y="29847"/>
                    <a:pt x="45740" y="29982"/>
                    <a:pt x="45717" y="30096"/>
                  </a:cubicBezTo>
                  <a:cubicBezTo>
                    <a:pt x="45694" y="30254"/>
                    <a:pt x="45649" y="30412"/>
                    <a:pt x="45627" y="30548"/>
                  </a:cubicBezTo>
                  <a:cubicBezTo>
                    <a:pt x="45559" y="30526"/>
                    <a:pt x="45513" y="30480"/>
                    <a:pt x="45446" y="30458"/>
                  </a:cubicBezTo>
                  <a:cubicBezTo>
                    <a:pt x="45287" y="30367"/>
                    <a:pt x="45129" y="30254"/>
                    <a:pt x="44948" y="30186"/>
                  </a:cubicBezTo>
                  <a:lnTo>
                    <a:pt x="44902" y="30186"/>
                  </a:lnTo>
                  <a:cubicBezTo>
                    <a:pt x="44948" y="29915"/>
                    <a:pt x="44993" y="29620"/>
                    <a:pt x="45038" y="29349"/>
                  </a:cubicBezTo>
                  <a:close/>
                  <a:moveTo>
                    <a:pt x="37869" y="29449"/>
                  </a:moveTo>
                  <a:cubicBezTo>
                    <a:pt x="38078" y="29449"/>
                    <a:pt x="38288" y="29453"/>
                    <a:pt x="38497" y="29462"/>
                  </a:cubicBezTo>
                  <a:cubicBezTo>
                    <a:pt x="40172" y="29552"/>
                    <a:pt x="41598" y="30164"/>
                    <a:pt x="43182" y="30503"/>
                  </a:cubicBezTo>
                  <a:cubicBezTo>
                    <a:pt x="43234" y="30580"/>
                    <a:pt x="43322" y="30621"/>
                    <a:pt x="43409" y="30621"/>
                  </a:cubicBezTo>
                  <a:cubicBezTo>
                    <a:pt x="43475" y="30621"/>
                    <a:pt x="43541" y="30597"/>
                    <a:pt x="43590" y="30548"/>
                  </a:cubicBezTo>
                  <a:cubicBezTo>
                    <a:pt x="43635" y="30526"/>
                    <a:pt x="43703" y="30480"/>
                    <a:pt x="43725" y="30435"/>
                  </a:cubicBezTo>
                  <a:lnTo>
                    <a:pt x="43725" y="30435"/>
                  </a:lnTo>
                  <a:cubicBezTo>
                    <a:pt x="43703" y="30616"/>
                    <a:pt x="43680" y="30775"/>
                    <a:pt x="43612" y="30933"/>
                  </a:cubicBezTo>
                  <a:cubicBezTo>
                    <a:pt x="43407" y="31548"/>
                    <a:pt x="43076" y="31742"/>
                    <a:pt x="42688" y="31742"/>
                  </a:cubicBezTo>
                  <a:cubicBezTo>
                    <a:pt x="42175" y="31742"/>
                    <a:pt x="41563" y="31404"/>
                    <a:pt x="41010" y="31250"/>
                  </a:cubicBezTo>
                  <a:cubicBezTo>
                    <a:pt x="39358" y="30775"/>
                    <a:pt x="37592" y="30526"/>
                    <a:pt x="35872" y="30503"/>
                  </a:cubicBezTo>
                  <a:cubicBezTo>
                    <a:pt x="35735" y="30500"/>
                    <a:pt x="35597" y="30499"/>
                    <a:pt x="35460" y="30499"/>
                  </a:cubicBezTo>
                  <a:cubicBezTo>
                    <a:pt x="33408" y="30499"/>
                    <a:pt x="31399" y="30816"/>
                    <a:pt x="29490" y="31431"/>
                  </a:cubicBezTo>
                  <a:cubicBezTo>
                    <a:pt x="30825" y="30865"/>
                    <a:pt x="32206" y="30367"/>
                    <a:pt x="33609" y="30005"/>
                  </a:cubicBezTo>
                  <a:cubicBezTo>
                    <a:pt x="35012" y="29649"/>
                    <a:pt x="36432" y="29449"/>
                    <a:pt x="37869" y="29449"/>
                  </a:cubicBezTo>
                  <a:close/>
                  <a:moveTo>
                    <a:pt x="3690" y="30209"/>
                  </a:moveTo>
                  <a:lnTo>
                    <a:pt x="3690" y="30209"/>
                  </a:lnTo>
                  <a:cubicBezTo>
                    <a:pt x="4006" y="30435"/>
                    <a:pt x="4391" y="30639"/>
                    <a:pt x="4798" y="30775"/>
                  </a:cubicBezTo>
                  <a:cubicBezTo>
                    <a:pt x="4866" y="31137"/>
                    <a:pt x="4957" y="31476"/>
                    <a:pt x="5025" y="31838"/>
                  </a:cubicBezTo>
                  <a:cubicBezTo>
                    <a:pt x="4663" y="31680"/>
                    <a:pt x="4278" y="31521"/>
                    <a:pt x="3916" y="31295"/>
                  </a:cubicBezTo>
                  <a:cubicBezTo>
                    <a:pt x="3848" y="30933"/>
                    <a:pt x="3757" y="30571"/>
                    <a:pt x="3690" y="30209"/>
                  </a:cubicBezTo>
                  <a:close/>
                  <a:moveTo>
                    <a:pt x="44880" y="30390"/>
                  </a:moveTo>
                  <a:cubicBezTo>
                    <a:pt x="44993" y="30503"/>
                    <a:pt x="45151" y="30616"/>
                    <a:pt x="45287" y="30707"/>
                  </a:cubicBezTo>
                  <a:cubicBezTo>
                    <a:pt x="45378" y="30775"/>
                    <a:pt x="45468" y="30842"/>
                    <a:pt x="45559" y="30910"/>
                  </a:cubicBezTo>
                  <a:cubicBezTo>
                    <a:pt x="45491" y="31272"/>
                    <a:pt x="45423" y="31635"/>
                    <a:pt x="45332" y="31997"/>
                  </a:cubicBezTo>
                  <a:cubicBezTo>
                    <a:pt x="45242" y="31951"/>
                    <a:pt x="45174" y="31929"/>
                    <a:pt x="45083" y="31884"/>
                  </a:cubicBezTo>
                  <a:cubicBezTo>
                    <a:pt x="44925" y="31770"/>
                    <a:pt x="44789" y="31612"/>
                    <a:pt x="44676" y="31454"/>
                  </a:cubicBezTo>
                  <a:cubicBezTo>
                    <a:pt x="44676" y="31454"/>
                    <a:pt x="44676" y="31431"/>
                    <a:pt x="44653" y="31431"/>
                  </a:cubicBezTo>
                  <a:cubicBezTo>
                    <a:pt x="44744" y="31091"/>
                    <a:pt x="44812" y="30729"/>
                    <a:pt x="44880" y="30390"/>
                  </a:cubicBezTo>
                  <a:close/>
                  <a:moveTo>
                    <a:pt x="36471" y="885"/>
                  </a:moveTo>
                  <a:cubicBezTo>
                    <a:pt x="36709" y="885"/>
                    <a:pt x="36947" y="890"/>
                    <a:pt x="37185" y="900"/>
                  </a:cubicBezTo>
                  <a:cubicBezTo>
                    <a:pt x="38022" y="946"/>
                    <a:pt x="41078" y="1059"/>
                    <a:pt x="41983" y="1964"/>
                  </a:cubicBezTo>
                  <a:cubicBezTo>
                    <a:pt x="41847" y="2009"/>
                    <a:pt x="41734" y="2145"/>
                    <a:pt x="41756" y="2349"/>
                  </a:cubicBezTo>
                  <a:cubicBezTo>
                    <a:pt x="41938" y="7011"/>
                    <a:pt x="42209" y="11673"/>
                    <a:pt x="42413" y="16358"/>
                  </a:cubicBezTo>
                  <a:cubicBezTo>
                    <a:pt x="42594" y="20749"/>
                    <a:pt x="42617" y="25184"/>
                    <a:pt x="43047" y="29575"/>
                  </a:cubicBezTo>
                  <a:cubicBezTo>
                    <a:pt x="41684" y="28788"/>
                    <a:pt x="39919" y="28525"/>
                    <a:pt x="38220" y="28525"/>
                  </a:cubicBezTo>
                  <a:cubicBezTo>
                    <a:pt x="37182" y="28525"/>
                    <a:pt x="36168" y="28623"/>
                    <a:pt x="35284" y="28760"/>
                  </a:cubicBezTo>
                  <a:cubicBezTo>
                    <a:pt x="33564" y="29009"/>
                    <a:pt x="31912" y="29552"/>
                    <a:pt x="30305" y="30209"/>
                  </a:cubicBezTo>
                  <a:cubicBezTo>
                    <a:pt x="28902" y="30775"/>
                    <a:pt x="27521" y="31748"/>
                    <a:pt x="26095" y="32291"/>
                  </a:cubicBezTo>
                  <a:cubicBezTo>
                    <a:pt x="26095" y="32268"/>
                    <a:pt x="26095" y="32223"/>
                    <a:pt x="26095" y="32200"/>
                  </a:cubicBezTo>
                  <a:cubicBezTo>
                    <a:pt x="26095" y="27697"/>
                    <a:pt x="25846" y="23170"/>
                    <a:pt x="25688" y="18689"/>
                  </a:cubicBezTo>
                  <a:cubicBezTo>
                    <a:pt x="25529" y="14231"/>
                    <a:pt x="25394" y="9795"/>
                    <a:pt x="24964" y="5359"/>
                  </a:cubicBezTo>
                  <a:lnTo>
                    <a:pt x="24964" y="5359"/>
                  </a:lnTo>
                  <a:cubicBezTo>
                    <a:pt x="25099" y="5427"/>
                    <a:pt x="25190" y="5517"/>
                    <a:pt x="25258" y="5585"/>
                  </a:cubicBezTo>
                  <a:cubicBezTo>
                    <a:pt x="25264" y="5591"/>
                    <a:pt x="25272" y="5594"/>
                    <a:pt x="25279" y="5594"/>
                  </a:cubicBezTo>
                  <a:cubicBezTo>
                    <a:pt x="25300" y="5594"/>
                    <a:pt x="25320" y="5573"/>
                    <a:pt x="25303" y="5540"/>
                  </a:cubicBezTo>
                  <a:cubicBezTo>
                    <a:pt x="25099" y="5314"/>
                    <a:pt x="25077" y="5178"/>
                    <a:pt x="25031" y="5019"/>
                  </a:cubicBezTo>
                  <a:cubicBezTo>
                    <a:pt x="26095" y="4386"/>
                    <a:pt x="27046" y="3571"/>
                    <a:pt x="28132" y="2982"/>
                  </a:cubicBezTo>
                  <a:cubicBezTo>
                    <a:pt x="29513" y="2236"/>
                    <a:pt x="30984" y="1692"/>
                    <a:pt x="32523" y="1330"/>
                  </a:cubicBezTo>
                  <a:cubicBezTo>
                    <a:pt x="33827" y="1043"/>
                    <a:pt x="35148" y="885"/>
                    <a:pt x="36471" y="885"/>
                  </a:cubicBezTo>
                  <a:close/>
                  <a:moveTo>
                    <a:pt x="44110" y="5970"/>
                  </a:moveTo>
                  <a:lnTo>
                    <a:pt x="44110" y="5970"/>
                  </a:lnTo>
                  <a:cubicBezTo>
                    <a:pt x="44970" y="6513"/>
                    <a:pt x="44857" y="7984"/>
                    <a:pt x="44925" y="8844"/>
                  </a:cubicBezTo>
                  <a:lnTo>
                    <a:pt x="44902" y="8844"/>
                  </a:lnTo>
                  <a:cubicBezTo>
                    <a:pt x="44993" y="9817"/>
                    <a:pt x="45061" y="10813"/>
                    <a:pt x="45151" y="11786"/>
                  </a:cubicBezTo>
                  <a:cubicBezTo>
                    <a:pt x="45287" y="13755"/>
                    <a:pt x="45400" y="15724"/>
                    <a:pt x="45446" y="17693"/>
                  </a:cubicBezTo>
                  <a:cubicBezTo>
                    <a:pt x="45423" y="17739"/>
                    <a:pt x="45400" y="17784"/>
                    <a:pt x="45423" y="17829"/>
                  </a:cubicBezTo>
                  <a:cubicBezTo>
                    <a:pt x="45446" y="17852"/>
                    <a:pt x="45446" y="17852"/>
                    <a:pt x="45468" y="17874"/>
                  </a:cubicBezTo>
                  <a:cubicBezTo>
                    <a:pt x="45559" y="21790"/>
                    <a:pt x="45264" y="25705"/>
                    <a:pt x="44540" y="29552"/>
                  </a:cubicBezTo>
                  <a:cubicBezTo>
                    <a:pt x="44359" y="30458"/>
                    <a:pt x="44246" y="31544"/>
                    <a:pt x="43907" y="32404"/>
                  </a:cubicBezTo>
                  <a:cubicBezTo>
                    <a:pt x="43703" y="32902"/>
                    <a:pt x="43793" y="33038"/>
                    <a:pt x="43182" y="33038"/>
                  </a:cubicBezTo>
                  <a:cubicBezTo>
                    <a:pt x="42775" y="33038"/>
                    <a:pt x="42322" y="32811"/>
                    <a:pt x="41915" y="32721"/>
                  </a:cubicBezTo>
                  <a:cubicBezTo>
                    <a:pt x="40172" y="32336"/>
                    <a:pt x="38407" y="32087"/>
                    <a:pt x="36619" y="31974"/>
                  </a:cubicBezTo>
                  <a:cubicBezTo>
                    <a:pt x="35890" y="31926"/>
                    <a:pt x="35161" y="31902"/>
                    <a:pt x="34433" y="31902"/>
                  </a:cubicBezTo>
                  <a:cubicBezTo>
                    <a:pt x="32087" y="31902"/>
                    <a:pt x="29750" y="32152"/>
                    <a:pt x="27453" y="32653"/>
                  </a:cubicBezTo>
                  <a:cubicBezTo>
                    <a:pt x="30025" y="31600"/>
                    <a:pt x="32798" y="31037"/>
                    <a:pt x="35571" y="31037"/>
                  </a:cubicBezTo>
                  <a:cubicBezTo>
                    <a:pt x="36970" y="31037"/>
                    <a:pt x="38369" y="31180"/>
                    <a:pt x="39742" y="31476"/>
                  </a:cubicBezTo>
                  <a:cubicBezTo>
                    <a:pt x="40738" y="31702"/>
                    <a:pt x="41689" y="32019"/>
                    <a:pt x="42662" y="32314"/>
                  </a:cubicBezTo>
                  <a:cubicBezTo>
                    <a:pt x="42856" y="32369"/>
                    <a:pt x="43101" y="32467"/>
                    <a:pt x="43334" y="32467"/>
                  </a:cubicBezTo>
                  <a:cubicBezTo>
                    <a:pt x="43482" y="32467"/>
                    <a:pt x="43625" y="32428"/>
                    <a:pt x="43748" y="32314"/>
                  </a:cubicBezTo>
                  <a:cubicBezTo>
                    <a:pt x="44110" y="31974"/>
                    <a:pt x="44020" y="31046"/>
                    <a:pt x="44042" y="30661"/>
                  </a:cubicBezTo>
                  <a:cubicBezTo>
                    <a:pt x="44155" y="29371"/>
                    <a:pt x="44269" y="28104"/>
                    <a:pt x="44382" y="26837"/>
                  </a:cubicBezTo>
                  <a:cubicBezTo>
                    <a:pt x="44608" y="24460"/>
                    <a:pt x="44857" y="22061"/>
                    <a:pt x="44925" y="19685"/>
                  </a:cubicBezTo>
                  <a:cubicBezTo>
                    <a:pt x="44993" y="17241"/>
                    <a:pt x="44699" y="14842"/>
                    <a:pt x="44404" y="12420"/>
                  </a:cubicBezTo>
                  <a:cubicBezTo>
                    <a:pt x="44133" y="10247"/>
                    <a:pt x="44201" y="8143"/>
                    <a:pt x="44110" y="5970"/>
                  </a:cubicBezTo>
                  <a:close/>
                  <a:moveTo>
                    <a:pt x="3961" y="31521"/>
                  </a:moveTo>
                  <a:lnTo>
                    <a:pt x="3961" y="31521"/>
                  </a:lnTo>
                  <a:cubicBezTo>
                    <a:pt x="4301" y="31770"/>
                    <a:pt x="4708" y="31997"/>
                    <a:pt x="5093" y="32132"/>
                  </a:cubicBezTo>
                  <a:cubicBezTo>
                    <a:pt x="5183" y="32449"/>
                    <a:pt x="5251" y="32789"/>
                    <a:pt x="5342" y="33106"/>
                  </a:cubicBezTo>
                  <a:cubicBezTo>
                    <a:pt x="4980" y="32879"/>
                    <a:pt x="4550" y="32698"/>
                    <a:pt x="4165" y="32540"/>
                  </a:cubicBezTo>
                  <a:cubicBezTo>
                    <a:pt x="4142" y="32359"/>
                    <a:pt x="4097" y="32178"/>
                    <a:pt x="4052" y="31997"/>
                  </a:cubicBezTo>
                  <a:cubicBezTo>
                    <a:pt x="4029" y="31838"/>
                    <a:pt x="3984" y="31680"/>
                    <a:pt x="3961" y="31521"/>
                  </a:cubicBezTo>
                  <a:close/>
                  <a:moveTo>
                    <a:pt x="44585" y="31725"/>
                  </a:moveTo>
                  <a:cubicBezTo>
                    <a:pt x="44699" y="31861"/>
                    <a:pt x="44789" y="31974"/>
                    <a:pt x="44925" y="32087"/>
                  </a:cubicBezTo>
                  <a:cubicBezTo>
                    <a:pt x="45015" y="32155"/>
                    <a:pt x="45129" y="32246"/>
                    <a:pt x="45264" y="32291"/>
                  </a:cubicBezTo>
                  <a:cubicBezTo>
                    <a:pt x="45242" y="32359"/>
                    <a:pt x="45242" y="32404"/>
                    <a:pt x="45219" y="32472"/>
                  </a:cubicBezTo>
                  <a:cubicBezTo>
                    <a:pt x="45174" y="32721"/>
                    <a:pt x="45106" y="32947"/>
                    <a:pt x="45061" y="33174"/>
                  </a:cubicBezTo>
                  <a:cubicBezTo>
                    <a:pt x="44948" y="33128"/>
                    <a:pt x="44857" y="33106"/>
                    <a:pt x="44767" y="33038"/>
                  </a:cubicBezTo>
                  <a:cubicBezTo>
                    <a:pt x="44608" y="32947"/>
                    <a:pt x="44472" y="32857"/>
                    <a:pt x="44359" y="32744"/>
                  </a:cubicBezTo>
                  <a:cubicBezTo>
                    <a:pt x="44427" y="32404"/>
                    <a:pt x="44518" y="32065"/>
                    <a:pt x="44585" y="31725"/>
                  </a:cubicBezTo>
                  <a:close/>
                  <a:moveTo>
                    <a:pt x="22248" y="33445"/>
                  </a:moveTo>
                  <a:cubicBezTo>
                    <a:pt x="22384" y="33536"/>
                    <a:pt x="22519" y="33626"/>
                    <a:pt x="22678" y="33739"/>
                  </a:cubicBezTo>
                  <a:cubicBezTo>
                    <a:pt x="22632" y="33762"/>
                    <a:pt x="22587" y="33785"/>
                    <a:pt x="22565" y="33807"/>
                  </a:cubicBezTo>
                  <a:cubicBezTo>
                    <a:pt x="22519" y="33807"/>
                    <a:pt x="22451" y="33830"/>
                    <a:pt x="22406" y="33853"/>
                  </a:cubicBezTo>
                  <a:cubicBezTo>
                    <a:pt x="22384" y="33853"/>
                    <a:pt x="22361" y="33875"/>
                    <a:pt x="22361" y="33875"/>
                  </a:cubicBezTo>
                  <a:cubicBezTo>
                    <a:pt x="22089" y="33739"/>
                    <a:pt x="21772" y="33649"/>
                    <a:pt x="21433" y="33604"/>
                  </a:cubicBezTo>
                  <a:cubicBezTo>
                    <a:pt x="21705" y="33558"/>
                    <a:pt x="21976" y="33490"/>
                    <a:pt x="22248" y="33445"/>
                  </a:cubicBezTo>
                  <a:close/>
                  <a:moveTo>
                    <a:pt x="27249" y="33151"/>
                  </a:moveTo>
                  <a:cubicBezTo>
                    <a:pt x="27249" y="33174"/>
                    <a:pt x="27272" y="33174"/>
                    <a:pt x="27295" y="33196"/>
                  </a:cubicBezTo>
                  <a:cubicBezTo>
                    <a:pt x="27679" y="33445"/>
                    <a:pt x="28087" y="33671"/>
                    <a:pt x="28494" y="33898"/>
                  </a:cubicBezTo>
                  <a:cubicBezTo>
                    <a:pt x="28517" y="33898"/>
                    <a:pt x="28539" y="33898"/>
                    <a:pt x="28562" y="33920"/>
                  </a:cubicBezTo>
                  <a:cubicBezTo>
                    <a:pt x="28223" y="33898"/>
                    <a:pt x="27883" y="33875"/>
                    <a:pt x="27544" y="33853"/>
                  </a:cubicBezTo>
                  <a:lnTo>
                    <a:pt x="27566" y="33853"/>
                  </a:lnTo>
                  <a:cubicBezTo>
                    <a:pt x="27544" y="33785"/>
                    <a:pt x="27498" y="33739"/>
                    <a:pt x="27453" y="33694"/>
                  </a:cubicBezTo>
                  <a:cubicBezTo>
                    <a:pt x="27453" y="33671"/>
                    <a:pt x="27430" y="33649"/>
                    <a:pt x="27430" y="33626"/>
                  </a:cubicBezTo>
                  <a:cubicBezTo>
                    <a:pt x="27204" y="33445"/>
                    <a:pt x="26910" y="33377"/>
                    <a:pt x="26661" y="33264"/>
                  </a:cubicBezTo>
                  <a:cubicBezTo>
                    <a:pt x="26842" y="33219"/>
                    <a:pt x="27046" y="33196"/>
                    <a:pt x="27249" y="33151"/>
                  </a:cubicBezTo>
                  <a:close/>
                  <a:moveTo>
                    <a:pt x="25484" y="33038"/>
                  </a:moveTo>
                  <a:cubicBezTo>
                    <a:pt x="25552" y="33060"/>
                    <a:pt x="25597" y="33083"/>
                    <a:pt x="25643" y="33106"/>
                  </a:cubicBezTo>
                  <a:lnTo>
                    <a:pt x="25620" y="33106"/>
                  </a:lnTo>
                  <a:cubicBezTo>
                    <a:pt x="25408" y="33169"/>
                    <a:pt x="25474" y="33472"/>
                    <a:pt x="25670" y="33472"/>
                  </a:cubicBezTo>
                  <a:cubicBezTo>
                    <a:pt x="25683" y="33472"/>
                    <a:pt x="25696" y="33471"/>
                    <a:pt x="25710" y="33468"/>
                  </a:cubicBezTo>
                  <a:cubicBezTo>
                    <a:pt x="25869" y="33423"/>
                    <a:pt x="26005" y="33400"/>
                    <a:pt x="26163" y="33355"/>
                  </a:cubicBezTo>
                  <a:cubicBezTo>
                    <a:pt x="26231" y="33400"/>
                    <a:pt x="26299" y="33423"/>
                    <a:pt x="26344" y="33445"/>
                  </a:cubicBezTo>
                  <a:cubicBezTo>
                    <a:pt x="26548" y="33558"/>
                    <a:pt x="26751" y="33671"/>
                    <a:pt x="26955" y="33762"/>
                  </a:cubicBezTo>
                  <a:cubicBezTo>
                    <a:pt x="26819" y="33853"/>
                    <a:pt x="26684" y="33943"/>
                    <a:pt x="26548" y="34034"/>
                  </a:cubicBezTo>
                  <a:cubicBezTo>
                    <a:pt x="26231" y="33875"/>
                    <a:pt x="25846" y="33830"/>
                    <a:pt x="25529" y="33717"/>
                  </a:cubicBezTo>
                  <a:cubicBezTo>
                    <a:pt x="25145" y="33558"/>
                    <a:pt x="24805" y="33377"/>
                    <a:pt x="24466" y="33174"/>
                  </a:cubicBezTo>
                  <a:cubicBezTo>
                    <a:pt x="24715" y="33174"/>
                    <a:pt x="24964" y="33151"/>
                    <a:pt x="25213" y="33151"/>
                  </a:cubicBezTo>
                  <a:cubicBezTo>
                    <a:pt x="25303" y="33151"/>
                    <a:pt x="25394" y="33106"/>
                    <a:pt x="25439" y="33060"/>
                  </a:cubicBezTo>
                  <a:cubicBezTo>
                    <a:pt x="25461" y="33060"/>
                    <a:pt x="25484" y="33038"/>
                    <a:pt x="25484" y="33038"/>
                  </a:cubicBezTo>
                  <a:close/>
                  <a:moveTo>
                    <a:pt x="28653" y="32925"/>
                  </a:moveTo>
                  <a:cubicBezTo>
                    <a:pt x="29060" y="33174"/>
                    <a:pt x="29513" y="33400"/>
                    <a:pt x="29943" y="33626"/>
                  </a:cubicBezTo>
                  <a:cubicBezTo>
                    <a:pt x="30282" y="33785"/>
                    <a:pt x="30622" y="33988"/>
                    <a:pt x="30961" y="34124"/>
                  </a:cubicBezTo>
                  <a:cubicBezTo>
                    <a:pt x="30441" y="34079"/>
                    <a:pt x="29920" y="34011"/>
                    <a:pt x="29399" y="33988"/>
                  </a:cubicBezTo>
                  <a:cubicBezTo>
                    <a:pt x="29128" y="33830"/>
                    <a:pt x="28834" y="33739"/>
                    <a:pt x="28562" y="33626"/>
                  </a:cubicBezTo>
                  <a:cubicBezTo>
                    <a:pt x="28223" y="33445"/>
                    <a:pt x="27906" y="33264"/>
                    <a:pt x="27566" y="33083"/>
                  </a:cubicBezTo>
                  <a:cubicBezTo>
                    <a:pt x="27928" y="33038"/>
                    <a:pt x="28290" y="32970"/>
                    <a:pt x="28653" y="32925"/>
                  </a:cubicBezTo>
                  <a:close/>
                  <a:moveTo>
                    <a:pt x="44269" y="33038"/>
                  </a:moveTo>
                  <a:cubicBezTo>
                    <a:pt x="44382" y="33128"/>
                    <a:pt x="44472" y="33196"/>
                    <a:pt x="44585" y="33287"/>
                  </a:cubicBezTo>
                  <a:cubicBezTo>
                    <a:pt x="44699" y="33355"/>
                    <a:pt x="44834" y="33445"/>
                    <a:pt x="44948" y="33490"/>
                  </a:cubicBezTo>
                  <a:cubicBezTo>
                    <a:pt x="44880" y="33739"/>
                    <a:pt x="44789" y="33943"/>
                    <a:pt x="44653" y="34147"/>
                  </a:cubicBezTo>
                  <a:cubicBezTo>
                    <a:pt x="44314" y="34011"/>
                    <a:pt x="43974" y="33853"/>
                    <a:pt x="43612" y="33717"/>
                  </a:cubicBezTo>
                  <a:lnTo>
                    <a:pt x="43612" y="33717"/>
                  </a:lnTo>
                  <a:cubicBezTo>
                    <a:pt x="43680" y="33739"/>
                    <a:pt x="43748" y="33762"/>
                    <a:pt x="43793" y="33762"/>
                  </a:cubicBezTo>
                  <a:cubicBezTo>
                    <a:pt x="43817" y="33770"/>
                    <a:pt x="43842" y="33774"/>
                    <a:pt x="43867" y="33774"/>
                  </a:cubicBezTo>
                  <a:cubicBezTo>
                    <a:pt x="43982" y="33774"/>
                    <a:pt x="44096" y="33693"/>
                    <a:pt x="44133" y="33581"/>
                  </a:cubicBezTo>
                  <a:cubicBezTo>
                    <a:pt x="44178" y="33400"/>
                    <a:pt x="44223" y="33219"/>
                    <a:pt x="44269" y="33038"/>
                  </a:cubicBezTo>
                  <a:close/>
                  <a:moveTo>
                    <a:pt x="4233" y="32811"/>
                  </a:moveTo>
                  <a:cubicBezTo>
                    <a:pt x="4617" y="33038"/>
                    <a:pt x="4980" y="33287"/>
                    <a:pt x="5387" y="33423"/>
                  </a:cubicBezTo>
                  <a:lnTo>
                    <a:pt x="5410" y="33423"/>
                  </a:lnTo>
                  <a:cubicBezTo>
                    <a:pt x="5477" y="33671"/>
                    <a:pt x="5545" y="33943"/>
                    <a:pt x="5591" y="34192"/>
                  </a:cubicBezTo>
                  <a:cubicBezTo>
                    <a:pt x="5500" y="34169"/>
                    <a:pt x="5387" y="34124"/>
                    <a:pt x="5296" y="34101"/>
                  </a:cubicBezTo>
                  <a:cubicBezTo>
                    <a:pt x="5002" y="33988"/>
                    <a:pt x="4731" y="33875"/>
                    <a:pt x="4459" y="33762"/>
                  </a:cubicBezTo>
                  <a:cubicBezTo>
                    <a:pt x="4391" y="33445"/>
                    <a:pt x="4301" y="33128"/>
                    <a:pt x="4233" y="32811"/>
                  </a:cubicBezTo>
                  <a:close/>
                  <a:moveTo>
                    <a:pt x="29897" y="32744"/>
                  </a:moveTo>
                  <a:cubicBezTo>
                    <a:pt x="30554" y="33264"/>
                    <a:pt x="31278" y="33807"/>
                    <a:pt x="32047" y="34237"/>
                  </a:cubicBezTo>
                  <a:cubicBezTo>
                    <a:pt x="31844" y="34215"/>
                    <a:pt x="31617" y="34192"/>
                    <a:pt x="31414" y="34169"/>
                  </a:cubicBezTo>
                  <a:cubicBezTo>
                    <a:pt x="31459" y="34124"/>
                    <a:pt x="31459" y="34034"/>
                    <a:pt x="31391" y="33988"/>
                  </a:cubicBezTo>
                  <a:cubicBezTo>
                    <a:pt x="30984" y="33694"/>
                    <a:pt x="30441" y="33581"/>
                    <a:pt x="29965" y="33377"/>
                  </a:cubicBezTo>
                  <a:cubicBezTo>
                    <a:pt x="29626" y="33219"/>
                    <a:pt x="29264" y="33038"/>
                    <a:pt x="28902" y="32879"/>
                  </a:cubicBezTo>
                  <a:cubicBezTo>
                    <a:pt x="29241" y="32834"/>
                    <a:pt x="29558" y="32789"/>
                    <a:pt x="29897" y="32744"/>
                  </a:cubicBezTo>
                  <a:close/>
                  <a:moveTo>
                    <a:pt x="20777" y="33785"/>
                  </a:moveTo>
                  <a:cubicBezTo>
                    <a:pt x="21026" y="33807"/>
                    <a:pt x="21297" y="33830"/>
                    <a:pt x="21546" y="33920"/>
                  </a:cubicBezTo>
                  <a:cubicBezTo>
                    <a:pt x="21705" y="33943"/>
                    <a:pt x="21818" y="34011"/>
                    <a:pt x="21954" y="34056"/>
                  </a:cubicBezTo>
                  <a:cubicBezTo>
                    <a:pt x="21705" y="34169"/>
                    <a:pt x="21433" y="34305"/>
                    <a:pt x="21184" y="34418"/>
                  </a:cubicBezTo>
                  <a:cubicBezTo>
                    <a:pt x="20912" y="34305"/>
                    <a:pt x="20618" y="34237"/>
                    <a:pt x="20347" y="34147"/>
                  </a:cubicBezTo>
                  <a:cubicBezTo>
                    <a:pt x="20233" y="34101"/>
                    <a:pt x="20098" y="34056"/>
                    <a:pt x="19985" y="34011"/>
                  </a:cubicBezTo>
                  <a:cubicBezTo>
                    <a:pt x="20233" y="33920"/>
                    <a:pt x="20505" y="33853"/>
                    <a:pt x="20777" y="33785"/>
                  </a:cubicBezTo>
                  <a:close/>
                  <a:moveTo>
                    <a:pt x="31097" y="32630"/>
                  </a:moveTo>
                  <a:cubicBezTo>
                    <a:pt x="31119" y="32630"/>
                    <a:pt x="31119" y="32653"/>
                    <a:pt x="31119" y="32653"/>
                  </a:cubicBezTo>
                  <a:cubicBezTo>
                    <a:pt x="31776" y="33083"/>
                    <a:pt x="32432" y="33490"/>
                    <a:pt x="33088" y="33898"/>
                  </a:cubicBezTo>
                  <a:cubicBezTo>
                    <a:pt x="33360" y="34079"/>
                    <a:pt x="33632" y="34260"/>
                    <a:pt x="33903" y="34441"/>
                  </a:cubicBezTo>
                  <a:cubicBezTo>
                    <a:pt x="33654" y="34396"/>
                    <a:pt x="33383" y="34373"/>
                    <a:pt x="33134" y="34350"/>
                  </a:cubicBezTo>
                  <a:cubicBezTo>
                    <a:pt x="32636" y="34056"/>
                    <a:pt x="32093" y="33830"/>
                    <a:pt x="31595" y="33558"/>
                  </a:cubicBezTo>
                  <a:cubicBezTo>
                    <a:pt x="31142" y="33287"/>
                    <a:pt x="30712" y="33015"/>
                    <a:pt x="30282" y="32721"/>
                  </a:cubicBezTo>
                  <a:cubicBezTo>
                    <a:pt x="30554" y="32676"/>
                    <a:pt x="30825" y="32653"/>
                    <a:pt x="31097" y="32630"/>
                  </a:cubicBezTo>
                  <a:close/>
                  <a:moveTo>
                    <a:pt x="24058" y="33196"/>
                  </a:moveTo>
                  <a:cubicBezTo>
                    <a:pt x="24058" y="33219"/>
                    <a:pt x="24081" y="33241"/>
                    <a:pt x="24104" y="33264"/>
                  </a:cubicBezTo>
                  <a:cubicBezTo>
                    <a:pt x="24511" y="33558"/>
                    <a:pt x="24941" y="33807"/>
                    <a:pt x="25394" y="34011"/>
                  </a:cubicBezTo>
                  <a:cubicBezTo>
                    <a:pt x="25620" y="34101"/>
                    <a:pt x="25891" y="34237"/>
                    <a:pt x="26140" y="34305"/>
                  </a:cubicBezTo>
                  <a:cubicBezTo>
                    <a:pt x="25891" y="34441"/>
                    <a:pt x="25643" y="34554"/>
                    <a:pt x="25326" y="34599"/>
                  </a:cubicBezTo>
                  <a:cubicBezTo>
                    <a:pt x="24873" y="34418"/>
                    <a:pt x="24375" y="34283"/>
                    <a:pt x="23922" y="34056"/>
                  </a:cubicBezTo>
                  <a:cubicBezTo>
                    <a:pt x="23470" y="33853"/>
                    <a:pt x="23040" y="33626"/>
                    <a:pt x="22632" y="33377"/>
                  </a:cubicBezTo>
                  <a:cubicBezTo>
                    <a:pt x="23108" y="33287"/>
                    <a:pt x="23583" y="33241"/>
                    <a:pt x="24058" y="33196"/>
                  </a:cubicBezTo>
                  <a:close/>
                  <a:moveTo>
                    <a:pt x="32885" y="32517"/>
                  </a:moveTo>
                  <a:cubicBezTo>
                    <a:pt x="33473" y="32993"/>
                    <a:pt x="34062" y="33445"/>
                    <a:pt x="34673" y="33853"/>
                  </a:cubicBezTo>
                  <a:cubicBezTo>
                    <a:pt x="35057" y="34101"/>
                    <a:pt x="35465" y="34396"/>
                    <a:pt x="35872" y="34645"/>
                  </a:cubicBezTo>
                  <a:cubicBezTo>
                    <a:pt x="35510" y="34599"/>
                    <a:pt x="35148" y="34554"/>
                    <a:pt x="34786" y="34531"/>
                  </a:cubicBezTo>
                  <a:cubicBezTo>
                    <a:pt x="34311" y="34169"/>
                    <a:pt x="33767" y="33898"/>
                    <a:pt x="33247" y="33604"/>
                  </a:cubicBezTo>
                  <a:cubicBezTo>
                    <a:pt x="32658" y="33264"/>
                    <a:pt x="32070" y="32925"/>
                    <a:pt x="31482" y="32608"/>
                  </a:cubicBezTo>
                  <a:cubicBezTo>
                    <a:pt x="31957" y="32562"/>
                    <a:pt x="32409" y="32540"/>
                    <a:pt x="32885" y="32517"/>
                  </a:cubicBezTo>
                  <a:close/>
                  <a:moveTo>
                    <a:pt x="41508" y="33219"/>
                  </a:moveTo>
                  <a:lnTo>
                    <a:pt x="41508" y="33219"/>
                  </a:lnTo>
                  <a:cubicBezTo>
                    <a:pt x="41983" y="33309"/>
                    <a:pt x="42435" y="33423"/>
                    <a:pt x="42888" y="33536"/>
                  </a:cubicBezTo>
                  <a:cubicBezTo>
                    <a:pt x="42865" y="33581"/>
                    <a:pt x="42888" y="33626"/>
                    <a:pt x="42933" y="33649"/>
                  </a:cubicBezTo>
                  <a:cubicBezTo>
                    <a:pt x="43454" y="33898"/>
                    <a:pt x="43952" y="34147"/>
                    <a:pt x="44472" y="34396"/>
                  </a:cubicBezTo>
                  <a:cubicBezTo>
                    <a:pt x="44359" y="34509"/>
                    <a:pt x="44223" y="34622"/>
                    <a:pt x="44042" y="34735"/>
                  </a:cubicBezTo>
                  <a:cubicBezTo>
                    <a:pt x="43160" y="34305"/>
                    <a:pt x="42322" y="33807"/>
                    <a:pt x="41508" y="33219"/>
                  </a:cubicBezTo>
                  <a:close/>
                  <a:moveTo>
                    <a:pt x="34469" y="32495"/>
                  </a:moveTo>
                  <a:cubicBezTo>
                    <a:pt x="34695" y="32630"/>
                    <a:pt x="34967" y="32902"/>
                    <a:pt x="35171" y="33038"/>
                  </a:cubicBezTo>
                  <a:cubicBezTo>
                    <a:pt x="35510" y="33264"/>
                    <a:pt x="35872" y="33468"/>
                    <a:pt x="36234" y="33694"/>
                  </a:cubicBezTo>
                  <a:cubicBezTo>
                    <a:pt x="36891" y="34079"/>
                    <a:pt x="37524" y="34464"/>
                    <a:pt x="38181" y="34848"/>
                  </a:cubicBezTo>
                  <a:cubicBezTo>
                    <a:pt x="37751" y="34826"/>
                    <a:pt x="37298" y="34780"/>
                    <a:pt x="36845" y="34735"/>
                  </a:cubicBezTo>
                  <a:cubicBezTo>
                    <a:pt x="36280" y="34305"/>
                    <a:pt x="35601" y="33988"/>
                    <a:pt x="34990" y="33626"/>
                  </a:cubicBezTo>
                  <a:cubicBezTo>
                    <a:pt x="34401" y="33264"/>
                    <a:pt x="33813" y="32879"/>
                    <a:pt x="33224" y="32517"/>
                  </a:cubicBezTo>
                  <a:cubicBezTo>
                    <a:pt x="33632" y="32495"/>
                    <a:pt x="34039" y="32495"/>
                    <a:pt x="34469" y="32495"/>
                  </a:cubicBezTo>
                  <a:close/>
                  <a:moveTo>
                    <a:pt x="17232" y="3696"/>
                  </a:moveTo>
                  <a:cubicBezTo>
                    <a:pt x="18269" y="3696"/>
                    <a:pt x="19303" y="3781"/>
                    <a:pt x="20324" y="3956"/>
                  </a:cubicBezTo>
                  <a:cubicBezTo>
                    <a:pt x="21161" y="4091"/>
                    <a:pt x="22021" y="4272"/>
                    <a:pt x="22836" y="4544"/>
                  </a:cubicBezTo>
                  <a:cubicBezTo>
                    <a:pt x="23108" y="4635"/>
                    <a:pt x="23719" y="4816"/>
                    <a:pt x="24285" y="5042"/>
                  </a:cubicBezTo>
                  <a:cubicBezTo>
                    <a:pt x="24217" y="5110"/>
                    <a:pt x="24171" y="5200"/>
                    <a:pt x="24126" y="5291"/>
                  </a:cubicBezTo>
                  <a:cubicBezTo>
                    <a:pt x="24089" y="5384"/>
                    <a:pt x="24143" y="5461"/>
                    <a:pt x="24214" y="5461"/>
                  </a:cubicBezTo>
                  <a:cubicBezTo>
                    <a:pt x="24229" y="5461"/>
                    <a:pt x="24246" y="5457"/>
                    <a:pt x="24262" y="5449"/>
                  </a:cubicBezTo>
                  <a:cubicBezTo>
                    <a:pt x="24307" y="5427"/>
                    <a:pt x="24353" y="5404"/>
                    <a:pt x="24398" y="5381"/>
                  </a:cubicBezTo>
                  <a:lnTo>
                    <a:pt x="24398" y="5381"/>
                  </a:lnTo>
                  <a:cubicBezTo>
                    <a:pt x="24285" y="9817"/>
                    <a:pt x="24443" y="14253"/>
                    <a:pt x="24601" y="18689"/>
                  </a:cubicBezTo>
                  <a:cubicBezTo>
                    <a:pt x="24737" y="23125"/>
                    <a:pt x="24783" y="27583"/>
                    <a:pt x="25077" y="32019"/>
                  </a:cubicBezTo>
                  <a:cubicBezTo>
                    <a:pt x="23601" y="31002"/>
                    <a:pt x="21871" y="30620"/>
                    <a:pt x="20111" y="30620"/>
                  </a:cubicBezTo>
                  <a:cubicBezTo>
                    <a:pt x="19091" y="30620"/>
                    <a:pt x="18061" y="30748"/>
                    <a:pt x="17065" y="30956"/>
                  </a:cubicBezTo>
                  <a:cubicBezTo>
                    <a:pt x="14123" y="31567"/>
                    <a:pt x="10773" y="32562"/>
                    <a:pt x="8691" y="34871"/>
                  </a:cubicBezTo>
                  <a:cubicBezTo>
                    <a:pt x="8261" y="30526"/>
                    <a:pt x="7446" y="26203"/>
                    <a:pt x="6767" y="21903"/>
                  </a:cubicBezTo>
                  <a:cubicBezTo>
                    <a:pt x="6043" y="17376"/>
                    <a:pt x="5296" y="12850"/>
                    <a:pt x="4572" y="8346"/>
                  </a:cubicBezTo>
                  <a:cubicBezTo>
                    <a:pt x="4617" y="8324"/>
                    <a:pt x="4663" y="8324"/>
                    <a:pt x="4708" y="8278"/>
                  </a:cubicBezTo>
                  <a:cubicBezTo>
                    <a:pt x="6224" y="7418"/>
                    <a:pt x="7492" y="6264"/>
                    <a:pt x="9099" y="5517"/>
                  </a:cubicBezTo>
                  <a:cubicBezTo>
                    <a:pt x="10864" y="4680"/>
                    <a:pt x="12765" y="4137"/>
                    <a:pt x="14689" y="3865"/>
                  </a:cubicBezTo>
                  <a:cubicBezTo>
                    <a:pt x="15534" y="3753"/>
                    <a:pt x="16383" y="3696"/>
                    <a:pt x="17232" y="3696"/>
                  </a:cubicBezTo>
                  <a:close/>
                  <a:moveTo>
                    <a:pt x="19622" y="34124"/>
                  </a:moveTo>
                  <a:cubicBezTo>
                    <a:pt x="19826" y="34192"/>
                    <a:pt x="20030" y="34283"/>
                    <a:pt x="20211" y="34350"/>
                  </a:cubicBezTo>
                  <a:cubicBezTo>
                    <a:pt x="20415" y="34418"/>
                    <a:pt x="20596" y="34509"/>
                    <a:pt x="20799" y="34599"/>
                  </a:cubicBezTo>
                  <a:cubicBezTo>
                    <a:pt x="20528" y="34713"/>
                    <a:pt x="20256" y="34826"/>
                    <a:pt x="20007" y="34939"/>
                  </a:cubicBezTo>
                  <a:cubicBezTo>
                    <a:pt x="19419" y="34780"/>
                    <a:pt x="18762" y="34735"/>
                    <a:pt x="18151" y="34645"/>
                  </a:cubicBezTo>
                  <a:cubicBezTo>
                    <a:pt x="18627" y="34464"/>
                    <a:pt x="19125" y="34283"/>
                    <a:pt x="19622" y="34124"/>
                  </a:cubicBezTo>
                  <a:close/>
                  <a:moveTo>
                    <a:pt x="34718" y="32495"/>
                  </a:moveTo>
                  <a:cubicBezTo>
                    <a:pt x="35284" y="32495"/>
                    <a:pt x="35850" y="32517"/>
                    <a:pt x="36415" y="32562"/>
                  </a:cubicBezTo>
                  <a:cubicBezTo>
                    <a:pt x="37660" y="33445"/>
                    <a:pt x="38995" y="34464"/>
                    <a:pt x="40399" y="35120"/>
                  </a:cubicBezTo>
                  <a:cubicBezTo>
                    <a:pt x="39810" y="35052"/>
                    <a:pt x="39199" y="34961"/>
                    <a:pt x="38656" y="34894"/>
                  </a:cubicBezTo>
                  <a:cubicBezTo>
                    <a:pt x="38724" y="34803"/>
                    <a:pt x="38701" y="34690"/>
                    <a:pt x="38588" y="34622"/>
                  </a:cubicBezTo>
                  <a:cubicBezTo>
                    <a:pt x="37366" y="33898"/>
                    <a:pt x="36076" y="32993"/>
                    <a:pt x="34718" y="32495"/>
                  </a:cubicBezTo>
                  <a:close/>
                  <a:moveTo>
                    <a:pt x="38769" y="32766"/>
                  </a:moveTo>
                  <a:lnTo>
                    <a:pt x="38769" y="32766"/>
                  </a:lnTo>
                  <a:cubicBezTo>
                    <a:pt x="39516" y="32857"/>
                    <a:pt x="40263" y="32993"/>
                    <a:pt x="41010" y="33128"/>
                  </a:cubicBezTo>
                  <a:cubicBezTo>
                    <a:pt x="41802" y="33830"/>
                    <a:pt x="42684" y="34441"/>
                    <a:pt x="43612" y="34939"/>
                  </a:cubicBezTo>
                  <a:cubicBezTo>
                    <a:pt x="43431" y="35007"/>
                    <a:pt x="43250" y="35075"/>
                    <a:pt x="43047" y="35120"/>
                  </a:cubicBezTo>
                  <a:cubicBezTo>
                    <a:pt x="43114" y="35052"/>
                    <a:pt x="43114" y="34939"/>
                    <a:pt x="43024" y="34894"/>
                  </a:cubicBezTo>
                  <a:cubicBezTo>
                    <a:pt x="42707" y="34690"/>
                    <a:pt x="39335" y="33377"/>
                    <a:pt x="38769" y="32766"/>
                  </a:cubicBezTo>
                  <a:close/>
                  <a:moveTo>
                    <a:pt x="4504" y="33943"/>
                  </a:moveTo>
                  <a:cubicBezTo>
                    <a:pt x="4753" y="34056"/>
                    <a:pt x="4980" y="34169"/>
                    <a:pt x="5206" y="34283"/>
                  </a:cubicBezTo>
                  <a:cubicBezTo>
                    <a:pt x="5364" y="34350"/>
                    <a:pt x="5523" y="34441"/>
                    <a:pt x="5681" y="34509"/>
                  </a:cubicBezTo>
                  <a:lnTo>
                    <a:pt x="5704" y="34645"/>
                  </a:lnTo>
                  <a:cubicBezTo>
                    <a:pt x="5749" y="34803"/>
                    <a:pt x="5794" y="34984"/>
                    <a:pt x="5817" y="35143"/>
                  </a:cubicBezTo>
                  <a:cubicBezTo>
                    <a:pt x="5658" y="35075"/>
                    <a:pt x="5500" y="35029"/>
                    <a:pt x="5342" y="34961"/>
                  </a:cubicBezTo>
                  <a:cubicBezTo>
                    <a:pt x="5138" y="34848"/>
                    <a:pt x="4912" y="34758"/>
                    <a:pt x="4708" y="34667"/>
                  </a:cubicBezTo>
                  <a:cubicBezTo>
                    <a:pt x="4640" y="34441"/>
                    <a:pt x="4572" y="34192"/>
                    <a:pt x="4504" y="33966"/>
                  </a:cubicBezTo>
                  <a:lnTo>
                    <a:pt x="4504" y="33943"/>
                  </a:lnTo>
                  <a:close/>
                  <a:moveTo>
                    <a:pt x="36845" y="32585"/>
                  </a:moveTo>
                  <a:lnTo>
                    <a:pt x="36845" y="32585"/>
                  </a:lnTo>
                  <a:cubicBezTo>
                    <a:pt x="37411" y="32630"/>
                    <a:pt x="37977" y="32676"/>
                    <a:pt x="38565" y="32744"/>
                  </a:cubicBezTo>
                  <a:cubicBezTo>
                    <a:pt x="38746" y="33581"/>
                    <a:pt x="42096" y="34939"/>
                    <a:pt x="42843" y="35143"/>
                  </a:cubicBezTo>
                  <a:cubicBezTo>
                    <a:pt x="42526" y="35203"/>
                    <a:pt x="42199" y="35223"/>
                    <a:pt x="41862" y="35223"/>
                  </a:cubicBezTo>
                  <a:cubicBezTo>
                    <a:pt x="41694" y="35223"/>
                    <a:pt x="41523" y="35218"/>
                    <a:pt x="41349" y="35210"/>
                  </a:cubicBezTo>
                  <a:cubicBezTo>
                    <a:pt x="41326" y="35165"/>
                    <a:pt x="41304" y="35120"/>
                    <a:pt x="41259" y="35075"/>
                  </a:cubicBezTo>
                  <a:cubicBezTo>
                    <a:pt x="39855" y="34169"/>
                    <a:pt x="38294" y="33468"/>
                    <a:pt x="36845" y="32585"/>
                  </a:cubicBezTo>
                  <a:close/>
                  <a:moveTo>
                    <a:pt x="18016" y="34690"/>
                  </a:moveTo>
                  <a:lnTo>
                    <a:pt x="18016" y="34690"/>
                  </a:lnTo>
                  <a:cubicBezTo>
                    <a:pt x="17993" y="34735"/>
                    <a:pt x="17993" y="34803"/>
                    <a:pt x="18061" y="34826"/>
                  </a:cubicBezTo>
                  <a:cubicBezTo>
                    <a:pt x="18559" y="34916"/>
                    <a:pt x="19057" y="35052"/>
                    <a:pt x="19555" y="35143"/>
                  </a:cubicBezTo>
                  <a:cubicBezTo>
                    <a:pt x="19283" y="35256"/>
                    <a:pt x="19034" y="35369"/>
                    <a:pt x="18762" y="35482"/>
                  </a:cubicBezTo>
                  <a:cubicBezTo>
                    <a:pt x="18536" y="35392"/>
                    <a:pt x="18287" y="35346"/>
                    <a:pt x="18038" y="35256"/>
                  </a:cubicBezTo>
                  <a:cubicBezTo>
                    <a:pt x="17767" y="35188"/>
                    <a:pt x="17495" y="35097"/>
                    <a:pt x="17223" y="35007"/>
                  </a:cubicBezTo>
                  <a:cubicBezTo>
                    <a:pt x="17472" y="34894"/>
                    <a:pt x="17744" y="34803"/>
                    <a:pt x="18016" y="34690"/>
                  </a:cubicBezTo>
                  <a:close/>
                  <a:moveTo>
                    <a:pt x="16861" y="35143"/>
                  </a:moveTo>
                  <a:cubicBezTo>
                    <a:pt x="17223" y="35278"/>
                    <a:pt x="17586" y="35414"/>
                    <a:pt x="17970" y="35527"/>
                  </a:cubicBezTo>
                  <a:cubicBezTo>
                    <a:pt x="18083" y="35573"/>
                    <a:pt x="18197" y="35618"/>
                    <a:pt x="18310" y="35663"/>
                  </a:cubicBezTo>
                  <a:cubicBezTo>
                    <a:pt x="18087" y="35752"/>
                    <a:pt x="17864" y="35863"/>
                    <a:pt x="17642" y="35953"/>
                  </a:cubicBezTo>
                  <a:lnTo>
                    <a:pt x="17642" y="35953"/>
                  </a:lnTo>
                  <a:cubicBezTo>
                    <a:pt x="17350" y="35844"/>
                    <a:pt x="17016" y="35821"/>
                    <a:pt x="16726" y="35776"/>
                  </a:cubicBezTo>
                  <a:cubicBezTo>
                    <a:pt x="16431" y="35731"/>
                    <a:pt x="16137" y="35686"/>
                    <a:pt x="15866" y="35686"/>
                  </a:cubicBezTo>
                  <a:cubicBezTo>
                    <a:pt x="15752" y="35686"/>
                    <a:pt x="15752" y="35822"/>
                    <a:pt x="15843" y="35844"/>
                  </a:cubicBezTo>
                  <a:cubicBezTo>
                    <a:pt x="16137" y="35957"/>
                    <a:pt x="16454" y="36003"/>
                    <a:pt x="16771" y="36070"/>
                  </a:cubicBezTo>
                  <a:cubicBezTo>
                    <a:pt x="16907" y="36093"/>
                    <a:pt x="17020" y="36138"/>
                    <a:pt x="17156" y="36161"/>
                  </a:cubicBezTo>
                  <a:cubicBezTo>
                    <a:pt x="16929" y="36252"/>
                    <a:pt x="16726" y="36342"/>
                    <a:pt x="16522" y="36433"/>
                  </a:cubicBezTo>
                  <a:cubicBezTo>
                    <a:pt x="16499" y="36410"/>
                    <a:pt x="16499" y="36410"/>
                    <a:pt x="16477" y="36410"/>
                  </a:cubicBezTo>
                  <a:cubicBezTo>
                    <a:pt x="15933" y="36252"/>
                    <a:pt x="15345" y="36206"/>
                    <a:pt x="14802" y="36048"/>
                  </a:cubicBezTo>
                  <a:cubicBezTo>
                    <a:pt x="15481" y="35731"/>
                    <a:pt x="16182" y="35437"/>
                    <a:pt x="16861" y="35143"/>
                  </a:cubicBezTo>
                  <a:close/>
                  <a:moveTo>
                    <a:pt x="4753" y="34894"/>
                  </a:moveTo>
                  <a:cubicBezTo>
                    <a:pt x="4934" y="34984"/>
                    <a:pt x="5115" y="35075"/>
                    <a:pt x="5296" y="35165"/>
                  </a:cubicBezTo>
                  <a:cubicBezTo>
                    <a:pt x="5500" y="35278"/>
                    <a:pt x="5704" y="35392"/>
                    <a:pt x="5907" y="35482"/>
                  </a:cubicBezTo>
                  <a:cubicBezTo>
                    <a:pt x="5975" y="35799"/>
                    <a:pt x="6043" y="36138"/>
                    <a:pt x="6156" y="36478"/>
                  </a:cubicBezTo>
                  <a:cubicBezTo>
                    <a:pt x="5998" y="36410"/>
                    <a:pt x="5817" y="36365"/>
                    <a:pt x="5681" y="36297"/>
                  </a:cubicBezTo>
                  <a:cubicBezTo>
                    <a:pt x="5477" y="36206"/>
                    <a:pt x="5274" y="36093"/>
                    <a:pt x="5093" y="35980"/>
                  </a:cubicBezTo>
                  <a:cubicBezTo>
                    <a:pt x="4980" y="35618"/>
                    <a:pt x="4866" y="35256"/>
                    <a:pt x="4753" y="34894"/>
                  </a:cubicBezTo>
                  <a:close/>
                  <a:moveTo>
                    <a:pt x="4052" y="9704"/>
                  </a:moveTo>
                  <a:cubicBezTo>
                    <a:pt x="4572" y="13687"/>
                    <a:pt x="5115" y="17648"/>
                    <a:pt x="5726" y="21609"/>
                  </a:cubicBezTo>
                  <a:cubicBezTo>
                    <a:pt x="6451" y="26248"/>
                    <a:pt x="7039" y="30978"/>
                    <a:pt x="8148" y="35527"/>
                  </a:cubicBezTo>
                  <a:cubicBezTo>
                    <a:pt x="8193" y="35686"/>
                    <a:pt x="8352" y="35754"/>
                    <a:pt x="8487" y="35754"/>
                  </a:cubicBezTo>
                  <a:cubicBezTo>
                    <a:pt x="8561" y="35840"/>
                    <a:pt x="8675" y="35899"/>
                    <a:pt x="8800" y="35899"/>
                  </a:cubicBezTo>
                  <a:cubicBezTo>
                    <a:pt x="8905" y="35899"/>
                    <a:pt x="9018" y="35857"/>
                    <a:pt x="9121" y="35754"/>
                  </a:cubicBezTo>
                  <a:cubicBezTo>
                    <a:pt x="11158" y="33694"/>
                    <a:pt x="13761" y="32721"/>
                    <a:pt x="16544" y="32042"/>
                  </a:cubicBezTo>
                  <a:cubicBezTo>
                    <a:pt x="17788" y="31739"/>
                    <a:pt x="19041" y="31540"/>
                    <a:pt x="20270" y="31540"/>
                  </a:cubicBezTo>
                  <a:cubicBezTo>
                    <a:pt x="21615" y="31540"/>
                    <a:pt x="22930" y="31778"/>
                    <a:pt x="24171" y="32381"/>
                  </a:cubicBezTo>
                  <a:cubicBezTo>
                    <a:pt x="23307" y="32206"/>
                    <a:pt x="22437" y="32126"/>
                    <a:pt x="21568" y="32126"/>
                  </a:cubicBezTo>
                  <a:cubicBezTo>
                    <a:pt x="19299" y="32126"/>
                    <a:pt x="17036" y="32672"/>
                    <a:pt x="14892" y="33490"/>
                  </a:cubicBezTo>
                  <a:cubicBezTo>
                    <a:pt x="13240" y="34124"/>
                    <a:pt x="11679" y="34916"/>
                    <a:pt x="10140" y="35754"/>
                  </a:cubicBezTo>
                  <a:cubicBezTo>
                    <a:pt x="9577" y="36035"/>
                    <a:pt x="8896" y="36607"/>
                    <a:pt x="8335" y="36607"/>
                  </a:cubicBezTo>
                  <a:cubicBezTo>
                    <a:pt x="8083" y="36607"/>
                    <a:pt x="7855" y="36492"/>
                    <a:pt x="7673" y="36184"/>
                  </a:cubicBezTo>
                  <a:cubicBezTo>
                    <a:pt x="7220" y="35437"/>
                    <a:pt x="7107" y="34169"/>
                    <a:pt x="6881" y="33309"/>
                  </a:cubicBezTo>
                  <a:cubicBezTo>
                    <a:pt x="5907" y="29485"/>
                    <a:pt x="5296" y="25547"/>
                    <a:pt x="4731" y="21631"/>
                  </a:cubicBezTo>
                  <a:cubicBezTo>
                    <a:pt x="4459" y="19617"/>
                    <a:pt x="4210" y="17580"/>
                    <a:pt x="3961" y="15543"/>
                  </a:cubicBezTo>
                  <a:cubicBezTo>
                    <a:pt x="3893" y="14955"/>
                    <a:pt x="3282" y="12329"/>
                    <a:pt x="3486" y="10790"/>
                  </a:cubicBezTo>
                  <a:cubicBezTo>
                    <a:pt x="3599" y="10790"/>
                    <a:pt x="3644" y="10632"/>
                    <a:pt x="3531" y="10564"/>
                  </a:cubicBezTo>
                  <a:cubicBezTo>
                    <a:pt x="3576" y="10338"/>
                    <a:pt x="3644" y="10134"/>
                    <a:pt x="3735" y="9976"/>
                  </a:cubicBezTo>
                  <a:lnTo>
                    <a:pt x="3825" y="9976"/>
                  </a:lnTo>
                  <a:cubicBezTo>
                    <a:pt x="3871" y="9953"/>
                    <a:pt x="3893" y="9885"/>
                    <a:pt x="3871" y="9840"/>
                  </a:cubicBezTo>
                  <a:cubicBezTo>
                    <a:pt x="3916" y="9795"/>
                    <a:pt x="3984" y="9749"/>
                    <a:pt x="4052" y="9704"/>
                  </a:cubicBezTo>
                  <a:close/>
                  <a:moveTo>
                    <a:pt x="14553" y="36161"/>
                  </a:moveTo>
                  <a:cubicBezTo>
                    <a:pt x="14553" y="36184"/>
                    <a:pt x="14575" y="36229"/>
                    <a:pt x="14621" y="36229"/>
                  </a:cubicBezTo>
                  <a:cubicBezTo>
                    <a:pt x="15051" y="36387"/>
                    <a:pt x="15526" y="36568"/>
                    <a:pt x="15979" y="36636"/>
                  </a:cubicBezTo>
                  <a:cubicBezTo>
                    <a:pt x="15752" y="36727"/>
                    <a:pt x="15526" y="36817"/>
                    <a:pt x="15300" y="36908"/>
                  </a:cubicBezTo>
                  <a:cubicBezTo>
                    <a:pt x="15300" y="36908"/>
                    <a:pt x="15300" y="36885"/>
                    <a:pt x="15277" y="36885"/>
                  </a:cubicBezTo>
                  <a:cubicBezTo>
                    <a:pt x="14938" y="36795"/>
                    <a:pt x="14575" y="36817"/>
                    <a:pt x="14236" y="36749"/>
                  </a:cubicBezTo>
                  <a:cubicBezTo>
                    <a:pt x="14010" y="36704"/>
                    <a:pt x="13806" y="36636"/>
                    <a:pt x="13580" y="36568"/>
                  </a:cubicBezTo>
                  <a:cubicBezTo>
                    <a:pt x="13897" y="36433"/>
                    <a:pt x="14236" y="36297"/>
                    <a:pt x="14553" y="36161"/>
                  </a:cubicBezTo>
                  <a:close/>
                  <a:moveTo>
                    <a:pt x="13240" y="36727"/>
                  </a:moveTo>
                  <a:cubicBezTo>
                    <a:pt x="13648" y="36908"/>
                    <a:pt x="14168" y="37112"/>
                    <a:pt x="14643" y="37157"/>
                  </a:cubicBezTo>
                  <a:cubicBezTo>
                    <a:pt x="14327" y="37293"/>
                    <a:pt x="14032" y="37406"/>
                    <a:pt x="13715" y="37519"/>
                  </a:cubicBezTo>
                  <a:cubicBezTo>
                    <a:pt x="13693" y="37496"/>
                    <a:pt x="13670" y="37474"/>
                    <a:pt x="13648" y="37474"/>
                  </a:cubicBezTo>
                  <a:cubicBezTo>
                    <a:pt x="13421" y="37406"/>
                    <a:pt x="13195" y="37474"/>
                    <a:pt x="12969" y="37383"/>
                  </a:cubicBezTo>
                  <a:cubicBezTo>
                    <a:pt x="12765" y="37338"/>
                    <a:pt x="12584" y="37225"/>
                    <a:pt x="12448" y="37066"/>
                  </a:cubicBezTo>
                  <a:cubicBezTo>
                    <a:pt x="12720" y="36953"/>
                    <a:pt x="12991" y="36840"/>
                    <a:pt x="13240" y="36727"/>
                  </a:cubicBezTo>
                  <a:close/>
                  <a:moveTo>
                    <a:pt x="2875" y="11990"/>
                  </a:moveTo>
                  <a:cubicBezTo>
                    <a:pt x="2920" y="12737"/>
                    <a:pt x="3078" y="13484"/>
                    <a:pt x="3169" y="14208"/>
                  </a:cubicBezTo>
                  <a:cubicBezTo>
                    <a:pt x="3282" y="15272"/>
                    <a:pt x="3395" y="16358"/>
                    <a:pt x="3531" y="17422"/>
                  </a:cubicBezTo>
                  <a:cubicBezTo>
                    <a:pt x="4097" y="22016"/>
                    <a:pt x="4776" y="26588"/>
                    <a:pt x="5840" y="31091"/>
                  </a:cubicBezTo>
                  <a:cubicBezTo>
                    <a:pt x="6089" y="32223"/>
                    <a:pt x="6360" y="33355"/>
                    <a:pt x="6654" y="34486"/>
                  </a:cubicBezTo>
                  <a:cubicBezTo>
                    <a:pt x="6835" y="35188"/>
                    <a:pt x="6949" y="36478"/>
                    <a:pt x="7424" y="37021"/>
                  </a:cubicBezTo>
                  <a:cubicBezTo>
                    <a:pt x="7622" y="37246"/>
                    <a:pt x="7863" y="37335"/>
                    <a:pt x="8126" y="37335"/>
                  </a:cubicBezTo>
                  <a:cubicBezTo>
                    <a:pt x="8974" y="37335"/>
                    <a:pt x="10050" y="36404"/>
                    <a:pt x="10638" y="36093"/>
                  </a:cubicBezTo>
                  <a:cubicBezTo>
                    <a:pt x="14082" y="34278"/>
                    <a:pt x="17752" y="32651"/>
                    <a:pt x="21614" y="32651"/>
                  </a:cubicBezTo>
                  <a:cubicBezTo>
                    <a:pt x="21989" y="32651"/>
                    <a:pt x="22367" y="32666"/>
                    <a:pt x="22746" y="32698"/>
                  </a:cubicBezTo>
                  <a:cubicBezTo>
                    <a:pt x="20573" y="33038"/>
                    <a:pt x="18468" y="33762"/>
                    <a:pt x="16431" y="34645"/>
                  </a:cubicBezTo>
                  <a:cubicBezTo>
                    <a:pt x="14689" y="35369"/>
                    <a:pt x="12969" y="36184"/>
                    <a:pt x="11203" y="36885"/>
                  </a:cubicBezTo>
                  <a:cubicBezTo>
                    <a:pt x="10524" y="37157"/>
                    <a:pt x="9687" y="37609"/>
                    <a:pt x="8963" y="37700"/>
                  </a:cubicBezTo>
                  <a:cubicBezTo>
                    <a:pt x="8889" y="37708"/>
                    <a:pt x="8814" y="37711"/>
                    <a:pt x="8740" y="37711"/>
                  </a:cubicBezTo>
                  <a:cubicBezTo>
                    <a:pt x="7925" y="37711"/>
                    <a:pt x="7103" y="37262"/>
                    <a:pt x="6813" y="36433"/>
                  </a:cubicBezTo>
                  <a:cubicBezTo>
                    <a:pt x="6677" y="36048"/>
                    <a:pt x="6586" y="35663"/>
                    <a:pt x="6496" y="35278"/>
                  </a:cubicBezTo>
                  <a:cubicBezTo>
                    <a:pt x="6111" y="33807"/>
                    <a:pt x="5749" y="32314"/>
                    <a:pt x="5387" y="30797"/>
                  </a:cubicBezTo>
                  <a:cubicBezTo>
                    <a:pt x="5432" y="30752"/>
                    <a:pt x="5432" y="30661"/>
                    <a:pt x="5364" y="30616"/>
                  </a:cubicBezTo>
                  <a:cubicBezTo>
                    <a:pt x="5296" y="30390"/>
                    <a:pt x="5251" y="30164"/>
                    <a:pt x="5206" y="29937"/>
                  </a:cubicBezTo>
                  <a:cubicBezTo>
                    <a:pt x="5251" y="29892"/>
                    <a:pt x="5274" y="29801"/>
                    <a:pt x="5183" y="29756"/>
                  </a:cubicBezTo>
                  <a:cubicBezTo>
                    <a:pt x="5183" y="29756"/>
                    <a:pt x="5161" y="29756"/>
                    <a:pt x="5161" y="29733"/>
                  </a:cubicBezTo>
                  <a:cubicBezTo>
                    <a:pt x="5002" y="29100"/>
                    <a:pt x="4866" y="28466"/>
                    <a:pt x="4731" y="27832"/>
                  </a:cubicBezTo>
                  <a:cubicBezTo>
                    <a:pt x="4798" y="27810"/>
                    <a:pt x="4798" y="27719"/>
                    <a:pt x="4753" y="27674"/>
                  </a:cubicBezTo>
                  <a:cubicBezTo>
                    <a:pt x="4731" y="27651"/>
                    <a:pt x="4708" y="27651"/>
                    <a:pt x="4685" y="27629"/>
                  </a:cubicBezTo>
                  <a:cubicBezTo>
                    <a:pt x="4459" y="26520"/>
                    <a:pt x="4233" y="25433"/>
                    <a:pt x="4029" y="24324"/>
                  </a:cubicBezTo>
                  <a:lnTo>
                    <a:pt x="4233" y="24324"/>
                  </a:lnTo>
                  <a:cubicBezTo>
                    <a:pt x="4346" y="24324"/>
                    <a:pt x="4436" y="24143"/>
                    <a:pt x="4301" y="24075"/>
                  </a:cubicBezTo>
                  <a:cubicBezTo>
                    <a:pt x="4187" y="24008"/>
                    <a:pt x="4074" y="23985"/>
                    <a:pt x="3961" y="23940"/>
                  </a:cubicBezTo>
                  <a:cubicBezTo>
                    <a:pt x="3848" y="23351"/>
                    <a:pt x="3757" y="22763"/>
                    <a:pt x="3644" y="22197"/>
                  </a:cubicBezTo>
                  <a:lnTo>
                    <a:pt x="3667" y="22197"/>
                  </a:lnTo>
                  <a:cubicBezTo>
                    <a:pt x="3757" y="22174"/>
                    <a:pt x="3757" y="22039"/>
                    <a:pt x="3690" y="21993"/>
                  </a:cubicBezTo>
                  <a:cubicBezTo>
                    <a:pt x="3667" y="21993"/>
                    <a:pt x="3644" y="21993"/>
                    <a:pt x="3622" y="21971"/>
                  </a:cubicBezTo>
                  <a:cubicBezTo>
                    <a:pt x="3554" y="21631"/>
                    <a:pt x="3508" y="21292"/>
                    <a:pt x="3441" y="20952"/>
                  </a:cubicBezTo>
                  <a:cubicBezTo>
                    <a:pt x="3463" y="20907"/>
                    <a:pt x="3463" y="20862"/>
                    <a:pt x="3418" y="20816"/>
                  </a:cubicBezTo>
                  <a:cubicBezTo>
                    <a:pt x="3373" y="20500"/>
                    <a:pt x="3327" y="20205"/>
                    <a:pt x="3282" y="19911"/>
                  </a:cubicBezTo>
                  <a:cubicBezTo>
                    <a:pt x="3282" y="19866"/>
                    <a:pt x="3282" y="19843"/>
                    <a:pt x="3260" y="19821"/>
                  </a:cubicBezTo>
                  <a:cubicBezTo>
                    <a:pt x="3192" y="19368"/>
                    <a:pt x="3124" y="18893"/>
                    <a:pt x="3056" y="18440"/>
                  </a:cubicBezTo>
                  <a:cubicBezTo>
                    <a:pt x="3033" y="18236"/>
                    <a:pt x="2852" y="17218"/>
                    <a:pt x="2694" y="16018"/>
                  </a:cubicBezTo>
                  <a:cubicBezTo>
                    <a:pt x="2716" y="15973"/>
                    <a:pt x="2716" y="15928"/>
                    <a:pt x="2694" y="15860"/>
                  </a:cubicBezTo>
                  <a:lnTo>
                    <a:pt x="2648" y="15860"/>
                  </a:lnTo>
                  <a:cubicBezTo>
                    <a:pt x="2626" y="15588"/>
                    <a:pt x="2603" y="15317"/>
                    <a:pt x="2558" y="15068"/>
                  </a:cubicBezTo>
                  <a:cubicBezTo>
                    <a:pt x="2603" y="15068"/>
                    <a:pt x="2648" y="15091"/>
                    <a:pt x="2671" y="15091"/>
                  </a:cubicBezTo>
                  <a:cubicBezTo>
                    <a:pt x="2681" y="15093"/>
                    <a:pt x="2691" y="15093"/>
                    <a:pt x="2700" y="15093"/>
                  </a:cubicBezTo>
                  <a:cubicBezTo>
                    <a:pt x="2799" y="15093"/>
                    <a:pt x="2867" y="14992"/>
                    <a:pt x="2784" y="14910"/>
                  </a:cubicBezTo>
                  <a:cubicBezTo>
                    <a:pt x="2716" y="14864"/>
                    <a:pt x="2626" y="14796"/>
                    <a:pt x="2535" y="14751"/>
                  </a:cubicBezTo>
                  <a:cubicBezTo>
                    <a:pt x="2399" y="13303"/>
                    <a:pt x="2399" y="11990"/>
                    <a:pt x="2875" y="11990"/>
                  </a:cubicBezTo>
                  <a:close/>
                  <a:moveTo>
                    <a:pt x="5183" y="36274"/>
                  </a:moveTo>
                  <a:cubicBezTo>
                    <a:pt x="5342" y="36365"/>
                    <a:pt x="5500" y="36455"/>
                    <a:pt x="5681" y="36546"/>
                  </a:cubicBezTo>
                  <a:cubicBezTo>
                    <a:pt x="5862" y="36636"/>
                    <a:pt x="6043" y="36749"/>
                    <a:pt x="6247" y="36795"/>
                  </a:cubicBezTo>
                  <a:cubicBezTo>
                    <a:pt x="6405" y="37179"/>
                    <a:pt x="6564" y="37542"/>
                    <a:pt x="6813" y="37836"/>
                  </a:cubicBezTo>
                  <a:cubicBezTo>
                    <a:pt x="6179" y="37632"/>
                    <a:pt x="5523" y="37360"/>
                    <a:pt x="5500" y="36998"/>
                  </a:cubicBezTo>
                  <a:cubicBezTo>
                    <a:pt x="5500" y="36953"/>
                    <a:pt x="5455" y="36930"/>
                    <a:pt x="5410" y="36930"/>
                  </a:cubicBezTo>
                  <a:cubicBezTo>
                    <a:pt x="5319" y="36704"/>
                    <a:pt x="5251" y="36500"/>
                    <a:pt x="5183" y="36274"/>
                  </a:cubicBezTo>
                  <a:close/>
                  <a:moveTo>
                    <a:pt x="12222" y="37157"/>
                  </a:moveTo>
                  <a:cubicBezTo>
                    <a:pt x="12380" y="37383"/>
                    <a:pt x="12607" y="37542"/>
                    <a:pt x="12855" y="37655"/>
                  </a:cubicBezTo>
                  <a:cubicBezTo>
                    <a:pt x="12923" y="37677"/>
                    <a:pt x="13014" y="37723"/>
                    <a:pt x="13104" y="37745"/>
                  </a:cubicBezTo>
                  <a:cubicBezTo>
                    <a:pt x="12923" y="37813"/>
                    <a:pt x="12720" y="37881"/>
                    <a:pt x="12539" y="37949"/>
                  </a:cubicBezTo>
                  <a:cubicBezTo>
                    <a:pt x="12335" y="37836"/>
                    <a:pt x="12063" y="37836"/>
                    <a:pt x="11860" y="37790"/>
                  </a:cubicBezTo>
                  <a:cubicBezTo>
                    <a:pt x="11633" y="37745"/>
                    <a:pt x="11407" y="37700"/>
                    <a:pt x="11181" y="37655"/>
                  </a:cubicBezTo>
                  <a:cubicBezTo>
                    <a:pt x="11565" y="37474"/>
                    <a:pt x="11905" y="37293"/>
                    <a:pt x="12222" y="37157"/>
                  </a:cubicBezTo>
                  <a:close/>
                  <a:moveTo>
                    <a:pt x="10864" y="37790"/>
                  </a:moveTo>
                  <a:cubicBezTo>
                    <a:pt x="10886" y="37790"/>
                    <a:pt x="10886" y="37813"/>
                    <a:pt x="10909" y="37813"/>
                  </a:cubicBezTo>
                  <a:cubicBezTo>
                    <a:pt x="11226" y="37904"/>
                    <a:pt x="11520" y="37994"/>
                    <a:pt x="11837" y="38062"/>
                  </a:cubicBezTo>
                  <a:cubicBezTo>
                    <a:pt x="11905" y="38085"/>
                    <a:pt x="11973" y="38107"/>
                    <a:pt x="12041" y="38130"/>
                  </a:cubicBezTo>
                  <a:cubicBezTo>
                    <a:pt x="11860" y="38198"/>
                    <a:pt x="11656" y="38266"/>
                    <a:pt x="11452" y="38334"/>
                  </a:cubicBezTo>
                  <a:cubicBezTo>
                    <a:pt x="11452" y="38334"/>
                    <a:pt x="11430" y="38311"/>
                    <a:pt x="11430" y="38311"/>
                  </a:cubicBezTo>
                  <a:cubicBezTo>
                    <a:pt x="11045" y="38198"/>
                    <a:pt x="10638" y="38130"/>
                    <a:pt x="10230" y="38062"/>
                  </a:cubicBezTo>
                  <a:cubicBezTo>
                    <a:pt x="10434" y="37972"/>
                    <a:pt x="10660" y="37881"/>
                    <a:pt x="10864" y="37790"/>
                  </a:cubicBezTo>
                  <a:close/>
                  <a:moveTo>
                    <a:pt x="9823" y="38198"/>
                  </a:moveTo>
                  <a:cubicBezTo>
                    <a:pt x="10208" y="38311"/>
                    <a:pt x="10592" y="38402"/>
                    <a:pt x="10977" y="38492"/>
                  </a:cubicBezTo>
                  <a:cubicBezTo>
                    <a:pt x="10615" y="38628"/>
                    <a:pt x="10230" y="38741"/>
                    <a:pt x="9845" y="38877"/>
                  </a:cubicBezTo>
                  <a:cubicBezTo>
                    <a:pt x="9506" y="38718"/>
                    <a:pt x="9166" y="38583"/>
                    <a:pt x="8804" y="38469"/>
                  </a:cubicBezTo>
                  <a:cubicBezTo>
                    <a:pt x="9144" y="38424"/>
                    <a:pt x="9483" y="38334"/>
                    <a:pt x="9823" y="38198"/>
                  </a:cubicBezTo>
                  <a:close/>
                  <a:moveTo>
                    <a:pt x="5636" y="37564"/>
                  </a:moveTo>
                  <a:lnTo>
                    <a:pt x="5636" y="37564"/>
                  </a:lnTo>
                  <a:cubicBezTo>
                    <a:pt x="5862" y="37723"/>
                    <a:pt x="6134" y="37790"/>
                    <a:pt x="6383" y="37881"/>
                  </a:cubicBezTo>
                  <a:cubicBezTo>
                    <a:pt x="6700" y="38017"/>
                    <a:pt x="7039" y="38153"/>
                    <a:pt x="7356" y="38288"/>
                  </a:cubicBezTo>
                  <a:cubicBezTo>
                    <a:pt x="7379" y="38288"/>
                    <a:pt x="7401" y="38311"/>
                    <a:pt x="7424" y="38311"/>
                  </a:cubicBezTo>
                  <a:cubicBezTo>
                    <a:pt x="7514" y="38356"/>
                    <a:pt x="7627" y="38402"/>
                    <a:pt x="7741" y="38424"/>
                  </a:cubicBezTo>
                  <a:cubicBezTo>
                    <a:pt x="8284" y="38651"/>
                    <a:pt x="8827" y="38832"/>
                    <a:pt x="9370" y="39013"/>
                  </a:cubicBezTo>
                  <a:cubicBezTo>
                    <a:pt x="9099" y="39103"/>
                    <a:pt x="8850" y="39194"/>
                    <a:pt x="8578" y="39262"/>
                  </a:cubicBezTo>
                  <a:cubicBezTo>
                    <a:pt x="7718" y="39058"/>
                    <a:pt x="6858" y="38854"/>
                    <a:pt x="5998" y="38628"/>
                  </a:cubicBezTo>
                  <a:cubicBezTo>
                    <a:pt x="5862" y="38288"/>
                    <a:pt x="5749" y="37881"/>
                    <a:pt x="5636" y="37564"/>
                  </a:cubicBezTo>
                  <a:close/>
                  <a:moveTo>
                    <a:pt x="6111" y="38854"/>
                  </a:moveTo>
                  <a:cubicBezTo>
                    <a:pt x="6767" y="39058"/>
                    <a:pt x="7401" y="39239"/>
                    <a:pt x="8080" y="39443"/>
                  </a:cubicBezTo>
                  <a:cubicBezTo>
                    <a:pt x="7763" y="39544"/>
                    <a:pt x="7497" y="39646"/>
                    <a:pt x="7231" y="39646"/>
                  </a:cubicBezTo>
                  <a:cubicBezTo>
                    <a:pt x="6965" y="39646"/>
                    <a:pt x="6700" y="39544"/>
                    <a:pt x="6383" y="39239"/>
                  </a:cubicBezTo>
                  <a:cubicBezTo>
                    <a:pt x="6270" y="39148"/>
                    <a:pt x="6179" y="39013"/>
                    <a:pt x="6111" y="38854"/>
                  </a:cubicBezTo>
                  <a:close/>
                  <a:moveTo>
                    <a:pt x="36679" y="1"/>
                  </a:moveTo>
                  <a:cubicBezTo>
                    <a:pt x="35528" y="1"/>
                    <a:pt x="34574" y="63"/>
                    <a:pt x="34197" y="108"/>
                  </a:cubicBezTo>
                  <a:cubicBezTo>
                    <a:pt x="32251" y="357"/>
                    <a:pt x="30373" y="923"/>
                    <a:pt x="28607" y="1760"/>
                  </a:cubicBezTo>
                  <a:cubicBezTo>
                    <a:pt x="27249" y="2417"/>
                    <a:pt x="25665" y="3277"/>
                    <a:pt x="24669" y="4476"/>
                  </a:cubicBezTo>
                  <a:cubicBezTo>
                    <a:pt x="24420" y="4250"/>
                    <a:pt x="24126" y="4069"/>
                    <a:pt x="23809" y="3910"/>
                  </a:cubicBezTo>
                  <a:cubicBezTo>
                    <a:pt x="23017" y="3480"/>
                    <a:pt x="22089" y="3254"/>
                    <a:pt x="21229" y="3073"/>
                  </a:cubicBezTo>
                  <a:cubicBezTo>
                    <a:pt x="19945" y="2784"/>
                    <a:pt x="18623" y="2643"/>
                    <a:pt x="17301" y="2643"/>
                  </a:cubicBezTo>
                  <a:cubicBezTo>
                    <a:pt x="16549" y="2643"/>
                    <a:pt x="15797" y="2689"/>
                    <a:pt x="15051" y="2779"/>
                  </a:cubicBezTo>
                  <a:cubicBezTo>
                    <a:pt x="13082" y="2982"/>
                    <a:pt x="11181" y="3480"/>
                    <a:pt x="9370" y="4272"/>
                  </a:cubicBezTo>
                  <a:cubicBezTo>
                    <a:pt x="7582" y="5042"/>
                    <a:pt x="5455" y="6106"/>
                    <a:pt x="4233" y="7645"/>
                  </a:cubicBezTo>
                  <a:cubicBezTo>
                    <a:pt x="4210" y="7667"/>
                    <a:pt x="4210" y="7667"/>
                    <a:pt x="4210" y="7690"/>
                  </a:cubicBezTo>
                  <a:cubicBezTo>
                    <a:pt x="4195" y="7688"/>
                    <a:pt x="4180" y="7687"/>
                    <a:pt x="4165" y="7687"/>
                  </a:cubicBezTo>
                  <a:cubicBezTo>
                    <a:pt x="3975" y="7687"/>
                    <a:pt x="3782" y="7819"/>
                    <a:pt x="3803" y="8029"/>
                  </a:cubicBezTo>
                  <a:cubicBezTo>
                    <a:pt x="3848" y="8278"/>
                    <a:pt x="3871" y="8505"/>
                    <a:pt x="3916" y="8754"/>
                  </a:cubicBezTo>
                  <a:cubicBezTo>
                    <a:pt x="2603" y="8867"/>
                    <a:pt x="1042" y="9093"/>
                    <a:pt x="408" y="10406"/>
                  </a:cubicBezTo>
                  <a:cubicBezTo>
                    <a:pt x="1" y="11288"/>
                    <a:pt x="227" y="12307"/>
                    <a:pt x="340" y="13235"/>
                  </a:cubicBezTo>
                  <a:cubicBezTo>
                    <a:pt x="453" y="14366"/>
                    <a:pt x="589" y="15498"/>
                    <a:pt x="747" y="16630"/>
                  </a:cubicBezTo>
                  <a:cubicBezTo>
                    <a:pt x="1449" y="21812"/>
                    <a:pt x="2354" y="27040"/>
                    <a:pt x="3418" y="32178"/>
                  </a:cubicBezTo>
                  <a:cubicBezTo>
                    <a:pt x="3871" y="34373"/>
                    <a:pt x="4459" y="36568"/>
                    <a:pt x="5342" y="38651"/>
                  </a:cubicBezTo>
                  <a:cubicBezTo>
                    <a:pt x="5591" y="39239"/>
                    <a:pt x="5862" y="40167"/>
                    <a:pt x="6541" y="40393"/>
                  </a:cubicBezTo>
                  <a:cubicBezTo>
                    <a:pt x="6680" y="40445"/>
                    <a:pt x="6831" y="40468"/>
                    <a:pt x="6987" y="40468"/>
                  </a:cubicBezTo>
                  <a:cubicBezTo>
                    <a:pt x="7645" y="40468"/>
                    <a:pt x="8414" y="40078"/>
                    <a:pt x="8963" y="39895"/>
                  </a:cubicBezTo>
                  <a:cubicBezTo>
                    <a:pt x="13693" y="38424"/>
                    <a:pt x="18287" y="36591"/>
                    <a:pt x="22768" y="34464"/>
                  </a:cubicBezTo>
                  <a:cubicBezTo>
                    <a:pt x="22791" y="34441"/>
                    <a:pt x="22814" y="34441"/>
                    <a:pt x="22836" y="34418"/>
                  </a:cubicBezTo>
                  <a:cubicBezTo>
                    <a:pt x="23431" y="35085"/>
                    <a:pt x="24389" y="35482"/>
                    <a:pt x="25305" y="35482"/>
                  </a:cubicBezTo>
                  <a:cubicBezTo>
                    <a:pt x="26131" y="35482"/>
                    <a:pt x="26924" y="35159"/>
                    <a:pt x="27385" y="34418"/>
                  </a:cubicBezTo>
                  <a:cubicBezTo>
                    <a:pt x="31866" y="35256"/>
                    <a:pt x="36506" y="35505"/>
                    <a:pt x="41032" y="35822"/>
                  </a:cubicBezTo>
                  <a:cubicBezTo>
                    <a:pt x="41641" y="35868"/>
                    <a:pt x="42283" y="35962"/>
                    <a:pt x="42896" y="35962"/>
                  </a:cubicBezTo>
                  <a:cubicBezTo>
                    <a:pt x="43788" y="35962"/>
                    <a:pt x="44620" y="35761"/>
                    <a:pt x="45197" y="34916"/>
                  </a:cubicBezTo>
                  <a:cubicBezTo>
                    <a:pt x="46192" y="33468"/>
                    <a:pt x="46351" y="31205"/>
                    <a:pt x="46600" y="29507"/>
                  </a:cubicBezTo>
                  <a:cubicBezTo>
                    <a:pt x="47233" y="25117"/>
                    <a:pt x="47166" y="20658"/>
                    <a:pt x="47166" y="16245"/>
                  </a:cubicBezTo>
                  <a:cubicBezTo>
                    <a:pt x="47143" y="14027"/>
                    <a:pt x="47392" y="11628"/>
                    <a:pt x="47098" y="9410"/>
                  </a:cubicBezTo>
                  <a:cubicBezTo>
                    <a:pt x="46997" y="8546"/>
                    <a:pt x="46611" y="7788"/>
                    <a:pt x="45733" y="7788"/>
                  </a:cubicBezTo>
                  <a:cubicBezTo>
                    <a:pt x="45623" y="7788"/>
                    <a:pt x="45504" y="7800"/>
                    <a:pt x="45378" y="7826"/>
                  </a:cubicBezTo>
                  <a:cubicBezTo>
                    <a:pt x="45355" y="7826"/>
                    <a:pt x="45332" y="7826"/>
                    <a:pt x="45310" y="7848"/>
                  </a:cubicBezTo>
                  <a:cubicBezTo>
                    <a:pt x="45264" y="6807"/>
                    <a:pt x="45106" y="5608"/>
                    <a:pt x="44088" y="5336"/>
                  </a:cubicBezTo>
                  <a:cubicBezTo>
                    <a:pt x="44020" y="4250"/>
                    <a:pt x="43771" y="3186"/>
                    <a:pt x="42798" y="2620"/>
                  </a:cubicBezTo>
                  <a:cubicBezTo>
                    <a:pt x="42888" y="2575"/>
                    <a:pt x="42979" y="2485"/>
                    <a:pt x="43024" y="2371"/>
                  </a:cubicBezTo>
                  <a:cubicBezTo>
                    <a:pt x="43621" y="386"/>
                    <a:pt x="39543" y="1"/>
                    <a:pt x="36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79;p23"/>
            <p:cNvSpPr/>
            <p:nvPr/>
          </p:nvSpPr>
          <p:spPr>
            <a:xfrm>
              <a:off x="3575869" y="1527821"/>
              <a:ext cx="94356" cy="31651"/>
            </a:xfrm>
            <a:custGeom>
              <a:avLst/>
              <a:gdLst/>
              <a:ahLst/>
              <a:cxnLst/>
              <a:rect l="l" t="t" r="r" b="b"/>
              <a:pathLst>
                <a:path w="6153" h="2064" extrusionOk="0">
                  <a:moveTo>
                    <a:pt x="5541" y="0"/>
                  </a:moveTo>
                  <a:cubicBezTo>
                    <a:pt x="3665" y="0"/>
                    <a:pt x="1697" y="745"/>
                    <a:pt x="155" y="1773"/>
                  </a:cubicBezTo>
                  <a:cubicBezTo>
                    <a:pt x="1" y="1869"/>
                    <a:pt x="92" y="2064"/>
                    <a:pt x="235" y="2064"/>
                  </a:cubicBezTo>
                  <a:cubicBezTo>
                    <a:pt x="260" y="2064"/>
                    <a:pt x="286" y="2058"/>
                    <a:pt x="313" y="2044"/>
                  </a:cubicBezTo>
                  <a:cubicBezTo>
                    <a:pt x="2169" y="1116"/>
                    <a:pt x="3889" y="732"/>
                    <a:pt x="5926" y="392"/>
                  </a:cubicBezTo>
                  <a:cubicBezTo>
                    <a:pt x="6152" y="347"/>
                    <a:pt x="6084" y="8"/>
                    <a:pt x="5858" y="8"/>
                  </a:cubicBezTo>
                  <a:cubicBezTo>
                    <a:pt x="5753" y="3"/>
                    <a:pt x="5647" y="0"/>
                    <a:pt x="5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80;p23"/>
            <p:cNvSpPr/>
            <p:nvPr/>
          </p:nvSpPr>
          <p:spPr>
            <a:xfrm>
              <a:off x="3580822" y="1547817"/>
              <a:ext cx="94954" cy="27312"/>
            </a:xfrm>
            <a:custGeom>
              <a:avLst/>
              <a:gdLst/>
              <a:ahLst/>
              <a:cxnLst/>
              <a:rect l="l" t="t" r="r" b="b"/>
              <a:pathLst>
                <a:path w="6192" h="1781" extrusionOk="0">
                  <a:moveTo>
                    <a:pt x="4857" y="0"/>
                  </a:moveTo>
                  <a:cubicBezTo>
                    <a:pt x="3251" y="0"/>
                    <a:pt x="1544" y="669"/>
                    <a:pt x="216" y="1397"/>
                  </a:cubicBezTo>
                  <a:cubicBezTo>
                    <a:pt x="0" y="1495"/>
                    <a:pt x="142" y="1780"/>
                    <a:pt x="331" y="1780"/>
                  </a:cubicBezTo>
                  <a:cubicBezTo>
                    <a:pt x="360" y="1780"/>
                    <a:pt x="390" y="1774"/>
                    <a:pt x="420" y="1759"/>
                  </a:cubicBezTo>
                  <a:cubicBezTo>
                    <a:pt x="1348" y="1306"/>
                    <a:pt x="2299" y="967"/>
                    <a:pt x="3317" y="763"/>
                  </a:cubicBezTo>
                  <a:cubicBezTo>
                    <a:pt x="4222" y="605"/>
                    <a:pt x="5128" y="627"/>
                    <a:pt x="6010" y="469"/>
                  </a:cubicBezTo>
                  <a:cubicBezTo>
                    <a:pt x="6191" y="446"/>
                    <a:pt x="6191" y="175"/>
                    <a:pt x="6010" y="129"/>
                  </a:cubicBezTo>
                  <a:cubicBezTo>
                    <a:pt x="5637" y="40"/>
                    <a:pt x="5250" y="0"/>
                    <a:pt x="4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81;p23"/>
            <p:cNvSpPr/>
            <p:nvPr/>
          </p:nvSpPr>
          <p:spPr>
            <a:xfrm>
              <a:off x="3587661" y="1572228"/>
              <a:ext cx="89495" cy="20472"/>
            </a:xfrm>
            <a:custGeom>
              <a:avLst/>
              <a:gdLst/>
              <a:ahLst/>
              <a:cxnLst/>
              <a:rect l="l" t="t" r="r" b="b"/>
              <a:pathLst>
                <a:path w="5836" h="1335" extrusionOk="0">
                  <a:moveTo>
                    <a:pt x="4824" y="0"/>
                  </a:moveTo>
                  <a:cubicBezTo>
                    <a:pt x="3289" y="0"/>
                    <a:pt x="1640" y="423"/>
                    <a:pt x="246" y="914"/>
                  </a:cubicBezTo>
                  <a:cubicBezTo>
                    <a:pt x="1" y="995"/>
                    <a:pt x="69" y="1334"/>
                    <a:pt x="283" y="1334"/>
                  </a:cubicBezTo>
                  <a:cubicBezTo>
                    <a:pt x="307" y="1334"/>
                    <a:pt x="332" y="1330"/>
                    <a:pt x="359" y="1321"/>
                  </a:cubicBezTo>
                  <a:cubicBezTo>
                    <a:pt x="2079" y="846"/>
                    <a:pt x="3754" y="755"/>
                    <a:pt x="5519" y="506"/>
                  </a:cubicBezTo>
                  <a:cubicBezTo>
                    <a:pt x="5813" y="484"/>
                    <a:pt x="5836" y="76"/>
                    <a:pt x="5519" y="31"/>
                  </a:cubicBezTo>
                  <a:cubicBezTo>
                    <a:pt x="5291" y="10"/>
                    <a:pt x="5059" y="0"/>
                    <a:pt x="4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82;p23"/>
            <p:cNvSpPr/>
            <p:nvPr/>
          </p:nvSpPr>
          <p:spPr>
            <a:xfrm>
              <a:off x="3591847" y="1597360"/>
              <a:ext cx="82533" cy="19107"/>
            </a:xfrm>
            <a:custGeom>
              <a:avLst/>
              <a:gdLst/>
              <a:ahLst/>
              <a:cxnLst/>
              <a:rect l="l" t="t" r="r" b="b"/>
              <a:pathLst>
                <a:path w="5382" h="1246" extrusionOk="0">
                  <a:moveTo>
                    <a:pt x="3802" y="0"/>
                  </a:moveTo>
                  <a:cubicBezTo>
                    <a:pt x="2496" y="0"/>
                    <a:pt x="976" y="350"/>
                    <a:pt x="108" y="972"/>
                  </a:cubicBezTo>
                  <a:cubicBezTo>
                    <a:pt x="1" y="1037"/>
                    <a:pt x="16" y="1245"/>
                    <a:pt x="174" y="1245"/>
                  </a:cubicBezTo>
                  <a:cubicBezTo>
                    <a:pt x="182" y="1245"/>
                    <a:pt x="190" y="1245"/>
                    <a:pt x="199" y="1244"/>
                  </a:cubicBezTo>
                  <a:cubicBezTo>
                    <a:pt x="1014" y="1198"/>
                    <a:pt x="1828" y="859"/>
                    <a:pt x="2643" y="746"/>
                  </a:cubicBezTo>
                  <a:cubicBezTo>
                    <a:pt x="3481" y="633"/>
                    <a:pt x="4341" y="723"/>
                    <a:pt x="5155" y="587"/>
                  </a:cubicBezTo>
                  <a:cubicBezTo>
                    <a:pt x="5382" y="542"/>
                    <a:pt x="5359" y="203"/>
                    <a:pt x="5155" y="157"/>
                  </a:cubicBezTo>
                  <a:cubicBezTo>
                    <a:pt x="4768" y="51"/>
                    <a:pt x="4300" y="0"/>
                    <a:pt x="38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83;p23"/>
            <p:cNvSpPr/>
            <p:nvPr/>
          </p:nvSpPr>
          <p:spPr>
            <a:xfrm>
              <a:off x="3601093" y="1623289"/>
              <a:ext cx="91289" cy="15488"/>
            </a:xfrm>
            <a:custGeom>
              <a:avLst/>
              <a:gdLst/>
              <a:ahLst/>
              <a:cxnLst/>
              <a:rect l="l" t="t" r="r" b="b"/>
              <a:pathLst>
                <a:path w="5953" h="1010" extrusionOk="0">
                  <a:moveTo>
                    <a:pt x="3516" y="0"/>
                  </a:moveTo>
                  <a:cubicBezTo>
                    <a:pt x="2387" y="0"/>
                    <a:pt x="1228" y="252"/>
                    <a:pt x="230" y="616"/>
                  </a:cubicBezTo>
                  <a:lnTo>
                    <a:pt x="230" y="594"/>
                  </a:lnTo>
                  <a:lnTo>
                    <a:pt x="230" y="594"/>
                  </a:lnTo>
                  <a:cubicBezTo>
                    <a:pt x="1" y="677"/>
                    <a:pt x="59" y="1009"/>
                    <a:pt x="281" y="1009"/>
                  </a:cubicBezTo>
                  <a:cubicBezTo>
                    <a:pt x="300" y="1009"/>
                    <a:pt x="321" y="1007"/>
                    <a:pt x="343" y="1001"/>
                  </a:cubicBezTo>
                  <a:cubicBezTo>
                    <a:pt x="1232" y="730"/>
                    <a:pt x="2058" y="636"/>
                    <a:pt x="2885" y="636"/>
                  </a:cubicBezTo>
                  <a:cubicBezTo>
                    <a:pt x="3784" y="636"/>
                    <a:pt x="4683" y="747"/>
                    <a:pt x="5661" y="865"/>
                  </a:cubicBezTo>
                  <a:cubicBezTo>
                    <a:pt x="5677" y="868"/>
                    <a:pt x="5691" y="869"/>
                    <a:pt x="5705" y="869"/>
                  </a:cubicBezTo>
                  <a:cubicBezTo>
                    <a:pt x="5953" y="869"/>
                    <a:pt x="5921" y="497"/>
                    <a:pt x="5707" y="390"/>
                  </a:cubicBezTo>
                  <a:cubicBezTo>
                    <a:pt x="5030" y="116"/>
                    <a:pt x="4280" y="0"/>
                    <a:pt x="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84;p23"/>
            <p:cNvSpPr/>
            <p:nvPr/>
          </p:nvSpPr>
          <p:spPr>
            <a:xfrm>
              <a:off x="3600434" y="1647593"/>
              <a:ext cx="87133" cy="24843"/>
            </a:xfrm>
            <a:custGeom>
              <a:avLst/>
              <a:gdLst/>
              <a:ahLst/>
              <a:cxnLst/>
              <a:rect l="l" t="t" r="r" b="b"/>
              <a:pathLst>
                <a:path w="5682" h="1620" extrusionOk="0">
                  <a:moveTo>
                    <a:pt x="5165" y="0"/>
                  </a:moveTo>
                  <a:cubicBezTo>
                    <a:pt x="3546" y="0"/>
                    <a:pt x="1743" y="685"/>
                    <a:pt x="250" y="1204"/>
                  </a:cubicBezTo>
                  <a:cubicBezTo>
                    <a:pt x="0" y="1287"/>
                    <a:pt x="76" y="1619"/>
                    <a:pt x="301" y="1619"/>
                  </a:cubicBezTo>
                  <a:cubicBezTo>
                    <a:pt x="321" y="1619"/>
                    <a:pt x="341" y="1617"/>
                    <a:pt x="363" y="1611"/>
                  </a:cubicBezTo>
                  <a:cubicBezTo>
                    <a:pt x="1201" y="1362"/>
                    <a:pt x="2038" y="1136"/>
                    <a:pt x="2898" y="955"/>
                  </a:cubicBezTo>
                  <a:cubicBezTo>
                    <a:pt x="3735" y="774"/>
                    <a:pt x="4618" y="729"/>
                    <a:pt x="5433" y="435"/>
                  </a:cubicBezTo>
                  <a:cubicBezTo>
                    <a:pt x="5682" y="367"/>
                    <a:pt x="5636" y="27"/>
                    <a:pt x="5388" y="5"/>
                  </a:cubicBezTo>
                  <a:cubicBezTo>
                    <a:pt x="5314" y="2"/>
                    <a:pt x="5240" y="0"/>
                    <a:pt x="5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85;p23"/>
            <p:cNvSpPr/>
            <p:nvPr/>
          </p:nvSpPr>
          <p:spPr>
            <a:xfrm>
              <a:off x="3599606" y="1669689"/>
              <a:ext cx="96994" cy="19353"/>
            </a:xfrm>
            <a:custGeom>
              <a:avLst/>
              <a:gdLst/>
              <a:ahLst/>
              <a:cxnLst/>
              <a:rect l="l" t="t" r="r" b="b"/>
              <a:pathLst>
                <a:path w="6325" h="1262" extrusionOk="0">
                  <a:moveTo>
                    <a:pt x="4733" y="0"/>
                  </a:moveTo>
                  <a:cubicBezTo>
                    <a:pt x="3191" y="0"/>
                    <a:pt x="1571" y="454"/>
                    <a:pt x="168" y="963"/>
                  </a:cubicBezTo>
                  <a:cubicBezTo>
                    <a:pt x="0" y="1005"/>
                    <a:pt x="47" y="1262"/>
                    <a:pt x="217" y="1262"/>
                  </a:cubicBezTo>
                  <a:cubicBezTo>
                    <a:pt x="231" y="1262"/>
                    <a:pt x="244" y="1260"/>
                    <a:pt x="259" y="1257"/>
                  </a:cubicBezTo>
                  <a:cubicBezTo>
                    <a:pt x="2183" y="691"/>
                    <a:pt x="4038" y="736"/>
                    <a:pt x="6007" y="533"/>
                  </a:cubicBezTo>
                  <a:cubicBezTo>
                    <a:pt x="6234" y="510"/>
                    <a:pt x="6324" y="170"/>
                    <a:pt x="6053" y="125"/>
                  </a:cubicBezTo>
                  <a:cubicBezTo>
                    <a:pt x="5624" y="38"/>
                    <a:pt x="5182" y="0"/>
                    <a:pt x="4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86;p23"/>
            <p:cNvSpPr/>
            <p:nvPr/>
          </p:nvSpPr>
          <p:spPr>
            <a:xfrm>
              <a:off x="3601170" y="1694085"/>
              <a:ext cx="102714" cy="22849"/>
            </a:xfrm>
            <a:custGeom>
              <a:avLst/>
              <a:gdLst/>
              <a:ahLst/>
              <a:cxnLst/>
              <a:rect l="l" t="t" r="r" b="b"/>
              <a:pathLst>
                <a:path w="6698" h="1490" extrusionOk="0">
                  <a:moveTo>
                    <a:pt x="5257" y="0"/>
                  </a:moveTo>
                  <a:cubicBezTo>
                    <a:pt x="3541" y="0"/>
                    <a:pt x="1777" y="459"/>
                    <a:pt x="225" y="1069"/>
                  </a:cubicBezTo>
                  <a:cubicBezTo>
                    <a:pt x="0" y="1151"/>
                    <a:pt x="52" y="1489"/>
                    <a:pt x="263" y="1489"/>
                  </a:cubicBezTo>
                  <a:cubicBezTo>
                    <a:pt x="286" y="1489"/>
                    <a:pt x="311" y="1485"/>
                    <a:pt x="338" y="1476"/>
                  </a:cubicBezTo>
                  <a:cubicBezTo>
                    <a:pt x="2329" y="797"/>
                    <a:pt x="4253" y="707"/>
                    <a:pt x="6335" y="571"/>
                  </a:cubicBezTo>
                  <a:cubicBezTo>
                    <a:pt x="6584" y="548"/>
                    <a:pt x="6697" y="118"/>
                    <a:pt x="6403" y="73"/>
                  </a:cubicBezTo>
                  <a:cubicBezTo>
                    <a:pt x="6025" y="23"/>
                    <a:pt x="5642" y="0"/>
                    <a:pt x="5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487;p23"/>
            <p:cNvSpPr/>
            <p:nvPr/>
          </p:nvSpPr>
          <p:spPr>
            <a:xfrm>
              <a:off x="3611244" y="1715031"/>
              <a:ext cx="97147" cy="23064"/>
            </a:xfrm>
            <a:custGeom>
              <a:avLst/>
              <a:gdLst/>
              <a:ahLst/>
              <a:cxnLst/>
              <a:rect l="l" t="t" r="r" b="b"/>
              <a:pathLst>
                <a:path w="6335" h="1504" extrusionOk="0">
                  <a:moveTo>
                    <a:pt x="5192" y="1"/>
                  </a:moveTo>
                  <a:cubicBezTo>
                    <a:pt x="3524" y="1"/>
                    <a:pt x="1743" y="531"/>
                    <a:pt x="247" y="1061"/>
                  </a:cubicBezTo>
                  <a:cubicBezTo>
                    <a:pt x="1" y="1143"/>
                    <a:pt x="70" y="1503"/>
                    <a:pt x="304" y="1503"/>
                  </a:cubicBezTo>
                  <a:cubicBezTo>
                    <a:pt x="329" y="1503"/>
                    <a:pt x="355" y="1499"/>
                    <a:pt x="382" y="1491"/>
                  </a:cubicBezTo>
                  <a:cubicBezTo>
                    <a:pt x="1310" y="1197"/>
                    <a:pt x="2261" y="925"/>
                    <a:pt x="3234" y="767"/>
                  </a:cubicBezTo>
                  <a:cubicBezTo>
                    <a:pt x="4207" y="608"/>
                    <a:pt x="5180" y="608"/>
                    <a:pt x="6154" y="427"/>
                  </a:cubicBezTo>
                  <a:cubicBezTo>
                    <a:pt x="6335" y="405"/>
                    <a:pt x="6335" y="88"/>
                    <a:pt x="6154" y="65"/>
                  </a:cubicBezTo>
                  <a:cubicBezTo>
                    <a:pt x="5839" y="21"/>
                    <a:pt x="5518" y="1"/>
                    <a:pt x="51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88;p23"/>
            <p:cNvSpPr/>
            <p:nvPr/>
          </p:nvSpPr>
          <p:spPr>
            <a:xfrm>
              <a:off x="3623297" y="1740209"/>
              <a:ext cx="96902" cy="20748"/>
            </a:xfrm>
            <a:custGeom>
              <a:avLst/>
              <a:gdLst/>
              <a:ahLst/>
              <a:cxnLst/>
              <a:rect l="l" t="t" r="r" b="b"/>
              <a:pathLst>
                <a:path w="6319" h="1353" extrusionOk="0">
                  <a:moveTo>
                    <a:pt x="5092" y="0"/>
                  </a:moveTo>
                  <a:cubicBezTo>
                    <a:pt x="3426" y="0"/>
                    <a:pt x="1709" y="470"/>
                    <a:pt x="185" y="1003"/>
                  </a:cubicBezTo>
                  <a:cubicBezTo>
                    <a:pt x="1" y="1085"/>
                    <a:pt x="57" y="1352"/>
                    <a:pt x="220" y="1352"/>
                  </a:cubicBezTo>
                  <a:cubicBezTo>
                    <a:pt x="238" y="1352"/>
                    <a:pt x="256" y="1349"/>
                    <a:pt x="275" y="1343"/>
                  </a:cubicBezTo>
                  <a:cubicBezTo>
                    <a:pt x="2199" y="754"/>
                    <a:pt x="4055" y="664"/>
                    <a:pt x="6024" y="505"/>
                  </a:cubicBezTo>
                  <a:cubicBezTo>
                    <a:pt x="6318" y="483"/>
                    <a:pt x="6318" y="75"/>
                    <a:pt x="6024" y="53"/>
                  </a:cubicBezTo>
                  <a:cubicBezTo>
                    <a:pt x="5716" y="17"/>
                    <a:pt x="5405" y="0"/>
                    <a:pt x="5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89;p23"/>
            <p:cNvSpPr/>
            <p:nvPr/>
          </p:nvSpPr>
          <p:spPr>
            <a:xfrm>
              <a:off x="3615829" y="1763026"/>
              <a:ext cx="104707" cy="27894"/>
            </a:xfrm>
            <a:custGeom>
              <a:avLst/>
              <a:gdLst/>
              <a:ahLst/>
              <a:cxnLst/>
              <a:rect l="l" t="t" r="r" b="b"/>
              <a:pathLst>
                <a:path w="6828" h="1819" extrusionOk="0">
                  <a:moveTo>
                    <a:pt x="5756" y="0"/>
                  </a:moveTo>
                  <a:cubicBezTo>
                    <a:pt x="3874" y="0"/>
                    <a:pt x="1917" y="630"/>
                    <a:pt x="242" y="1348"/>
                  </a:cubicBezTo>
                  <a:cubicBezTo>
                    <a:pt x="0" y="1449"/>
                    <a:pt x="63" y="1819"/>
                    <a:pt x="288" y="1819"/>
                  </a:cubicBezTo>
                  <a:cubicBezTo>
                    <a:pt x="315" y="1819"/>
                    <a:pt x="345" y="1813"/>
                    <a:pt x="378" y="1801"/>
                  </a:cubicBezTo>
                  <a:cubicBezTo>
                    <a:pt x="2415" y="986"/>
                    <a:pt x="4429" y="805"/>
                    <a:pt x="6556" y="488"/>
                  </a:cubicBezTo>
                  <a:cubicBezTo>
                    <a:pt x="6828" y="443"/>
                    <a:pt x="6737" y="58"/>
                    <a:pt x="6511" y="36"/>
                  </a:cubicBezTo>
                  <a:cubicBezTo>
                    <a:pt x="6261" y="12"/>
                    <a:pt x="6009" y="0"/>
                    <a:pt x="5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90;p23"/>
            <p:cNvSpPr/>
            <p:nvPr/>
          </p:nvSpPr>
          <p:spPr>
            <a:xfrm>
              <a:off x="3628265" y="1782270"/>
              <a:ext cx="92976" cy="27066"/>
            </a:xfrm>
            <a:custGeom>
              <a:avLst/>
              <a:gdLst/>
              <a:ahLst/>
              <a:cxnLst/>
              <a:rect l="l" t="t" r="r" b="b"/>
              <a:pathLst>
                <a:path w="6063" h="1765" extrusionOk="0">
                  <a:moveTo>
                    <a:pt x="4806" y="0"/>
                  </a:moveTo>
                  <a:cubicBezTo>
                    <a:pt x="3194" y="0"/>
                    <a:pt x="1464" y="699"/>
                    <a:pt x="155" y="1474"/>
                  </a:cubicBezTo>
                  <a:cubicBezTo>
                    <a:pt x="1" y="1570"/>
                    <a:pt x="93" y="1765"/>
                    <a:pt x="235" y="1765"/>
                  </a:cubicBezTo>
                  <a:cubicBezTo>
                    <a:pt x="260" y="1765"/>
                    <a:pt x="287" y="1759"/>
                    <a:pt x="314" y="1745"/>
                  </a:cubicBezTo>
                  <a:cubicBezTo>
                    <a:pt x="1241" y="1315"/>
                    <a:pt x="2192" y="953"/>
                    <a:pt x="3210" y="750"/>
                  </a:cubicBezTo>
                  <a:cubicBezTo>
                    <a:pt x="4093" y="569"/>
                    <a:pt x="4998" y="614"/>
                    <a:pt x="5881" y="455"/>
                  </a:cubicBezTo>
                  <a:cubicBezTo>
                    <a:pt x="6062" y="410"/>
                    <a:pt x="6062" y="161"/>
                    <a:pt x="5881" y="116"/>
                  </a:cubicBezTo>
                  <a:cubicBezTo>
                    <a:pt x="5533" y="36"/>
                    <a:pt x="5172" y="0"/>
                    <a:pt x="48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91;p23"/>
            <p:cNvSpPr/>
            <p:nvPr/>
          </p:nvSpPr>
          <p:spPr>
            <a:xfrm>
              <a:off x="3627789" y="1807340"/>
              <a:ext cx="102468" cy="26484"/>
            </a:xfrm>
            <a:custGeom>
              <a:avLst/>
              <a:gdLst/>
              <a:ahLst/>
              <a:cxnLst/>
              <a:rect l="l" t="t" r="r" b="b"/>
              <a:pathLst>
                <a:path w="6682" h="1727" extrusionOk="0">
                  <a:moveTo>
                    <a:pt x="5916" y="0"/>
                  </a:moveTo>
                  <a:cubicBezTo>
                    <a:pt x="4012" y="0"/>
                    <a:pt x="1928" y="754"/>
                    <a:pt x="186" y="1355"/>
                  </a:cubicBezTo>
                  <a:cubicBezTo>
                    <a:pt x="1" y="1438"/>
                    <a:pt x="59" y="1726"/>
                    <a:pt x="242" y="1726"/>
                  </a:cubicBezTo>
                  <a:cubicBezTo>
                    <a:pt x="260" y="1726"/>
                    <a:pt x="279" y="1723"/>
                    <a:pt x="299" y="1717"/>
                  </a:cubicBezTo>
                  <a:cubicBezTo>
                    <a:pt x="2336" y="1061"/>
                    <a:pt x="4441" y="948"/>
                    <a:pt x="6478" y="382"/>
                  </a:cubicBezTo>
                  <a:cubicBezTo>
                    <a:pt x="6681" y="337"/>
                    <a:pt x="6636" y="20"/>
                    <a:pt x="6433" y="20"/>
                  </a:cubicBezTo>
                  <a:cubicBezTo>
                    <a:pt x="6262" y="7"/>
                    <a:pt x="6090" y="0"/>
                    <a:pt x="5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92;p23"/>
            <p:cNvSpPr/>
            <p:nvPr/>
          </p:nvSpPr>
          <p:spPr>
            <a:xfrm>
              <a:off x="3632635" y="1837042"/>
              <a:ext cx="89633" cy="25195"/>
            </a:xfrm>
            <a:custGeom>
              <a:avLst/>
              <a:gdLst/>
              <a:ahLst/>
              <a:cxnLst/>
              <a:rect l="l" t="t" r="r" b="b"/>
              <a:pathLst>
                <a:path w="5845" h="1643" extrusionOk="0">
                  <a:moveTo>
                    <a:pt x="4458" y="0"/>
                  </a:moveTo>
                  <a:cubicBezTo>
                    <a:pt x="3013" y="0"/>
                    <a:pt x="1361" y="624"/>
                    <a:pt x="232" y="1206"/>
                  </a:cubicBezTo>
                  <a:cubicBezTo>
                    <a:pt x="0" y="1342"/>
                    <a:pt x="148" y="1642"/>
                    <a:pt x="365" y="1642"/>
                  </a:cubicBezTo>
                  <a:cubicBezTo>
                    <a:pt x="403" y="1642"/>
                    <a:pt x="442" y="1633"/>
                    <a:pt x="481" y="1614"/>
                  </a:cubicBezTo>
                  <a:cubicBezTo>
                    <a:pt x="1341" y="1251"/>
                    <a:pt x="2201" y="957"/>
                    <a:pt x="3129" y="799"/>
                  </a:cubicBezTo>
                  <a:cubicBezTo>
                    <a:pt x="3966" y="663"/>
                    <a:pt x="4804" y="754"/>
                    <a:pt x="5619" y="572"/>
                  </a:cubicBezTo>
                  <a:cubicBezTo>
                    <a:pt x="5845" y="527"/>
                    <a:pt x="5800" y="233"/>
                    <a:pt x="5619" y="165"/>
                  </a:cubicBezTo>
                  <a:cubicBezTo>
                    <a:pt x="5259" y="50"/>
                    <a:pt x="4867" y="0"/>
                    <a:pt x="44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93;p23"/>
            <p:cNvSpPr/>
            <p:nvPr/>
          </p:nvSpPr>
          <p:spPr>
            <a:xfrm>
              <a:off x="3635702" y="1858080"/>
              <a:ext cx="102192" cy="34044"/>
            </a:xfrm>
            <a:custGeom>
              <a:avLst/>
              <a:gdLst/>
              <a:ahLst/>
              <a:cxnLst/>
              <a:rect l="l" t="t" r="r" b="b"/>
              <a:pathLst>
                <a:path w="6664" h="2220" extrusionOk="0">
                  <a:moveTo>
                    <a:pt x="5881" y="0"/>
                  </a:moveTo>
                  <a:cubicBezTo>
                    <a:pt x="3907" y="0"/>
                    <a:pt x="1806" y="777"/>
                    <a:pt x="191" y="1826"/>
                  </a:cubicBezTo>
                  <a:cubicBezTo>
                    <a:pt x="1" y="1959"/>
                    <a:pt x="114" y="2219"/>
                    <a:pt x="289" y="2219"/>
                  </a:cubicBezTo>
                  <a:cubicBezTo>
                    <a:pt x="322" y="2219"/>
                    <a:pt x="358" y="2210"/>
                    <a:pt x="394" y="2188"/>
                  </a:cubicBezTo>
                  <a:cubicBezTo>
                    <a:pt x="2363" y="1124"/>
                    <a:pt x="4151" y="762"/>
                    <a:pt x="6347" y="536"/>
                  </a:cubicBezTo>
                  <a:cubicBezTo>
                    <a:pt x="6663" y="490"/>
                    <a:pt x="6663" y="38"/>
                    <a:pt x="6347" y="15"/>
                  </a:cubicBezTo>
                  <a:cubicBezTo>
                    <a:pt x="6192" y="5"/>
                    <a:pt x="6037" y="0"/>
                    <a:pt x="58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94;p23"/>
            <p:cNvSpPr/>
            <p:nvPr/>
          </p:nvSpPr>
          <p:spPr>
            <a:xfrm>
              <a:off x="3706099" y="1510172"/>
              <a:ext cx="123063" cy="114276"/>
            </a:xfrm>
            <a:custGeom>
              <a:avLst/>
              <a:gdLst/>
              <a:ahLst/>
              <a:cxnLst/>
              <a:rect l="l" t="t" r="r" b="b"/>
              <a:pathLst>
                <a:path w="8025" h="7452" extrusionOk="0">
                  <a:moveTo>
                    <a:pt x="6037" y="727"/>
                  </a:moveTo>
                  <a:cubicBezTo>
                    <a:pt x="6225" y="727"/>
                    <a:pt x="6389" y="747"/>
                    <a:pt x="6508" y="796"/>
                  </a:cubicBezTo>
                  <a:cubicBezTo>
                    <a:pt x="6780" y="932"/>
                    <a:pt x="6893" y="1159"/>
                    <a:pt x="6938" y="1453"/>
                  </a:cubicBezTo>
                  <a:cubicBezTo>
                    <a:pt x="6735" y="1385"/>
                    <a:pt x="6508" y="1294"/>
                    <a:pt x="6282" y="1204"/>
                  </a:cubicBezTo>
                  <a:cubicBezTo>
                    <a:pt x="5942" y="1068"/>
                    <a:pt x="5603" y="910"/>
                    <a:pt x="5241" y="796"/>
                  </a:cubicBezTo>
                  <a:cubicBezTo>
                    <a:pt x="5520" y="758"/>
                    <a:pt x="5798" y="727"/>
                    <a:pt x="6037" y="727"/>
                  </a:cubicBezTo>
                  <a:close/>
                  <a:moveTo>
                    <a:pt x="4901" y="864"/>
                  </a:moveTo>
                  <a:cubicBezTo>
                    <a:pt x="5286" y="1113"/>
                    <a:pt x="5739" y="1294"/>
                    <a:pt x="6169" y="1475"/>
                  </a:cubicBezTo>
                  <a:cubicBezTo>
                    <a:pt x="6440" y="1589"/>
                    <a:pt x="6712" y="1724"/>
                    <a:pt x="6984" y="1837"/>
                  </a:cubicBezTo>
                  <a:cubicBezTo>
                    <a:pt x="6984" y="2019"/>
                    <a:pt x="6961" y="2177"/>
                    <a:pt x="6938" y="2335"/>
                  </a:cubicBezTo>
                  <a:cubicBezTo>
                    <a:pt x="5942" y="1860"/>
                    <a:pt x="4856" y="1385"/>
                    <a:pt x="3792" y="1068"/>
                  </a:cubicBezTo>
                  <a:cubicBezTo>
                    <a:pt x="3838" y="1045"/>
                    <a:pt x="3906" y="1045"/>
                    <a:pt x="3951" y="1045"/>
                  </a:cubicBezTo>
                  <a:lnTo>
                    <a:pt x="3951" y="1023"/>
                  </a:lnTo>
                  <a:cubicBezTo>
                    <a:pt x="4177" y="1000"/>
                    <a:pt x="4539" y="932"/>
                    <a:pt x="4901" y="864"/>
                  </a:cubicBezTo>
                  <a:close/>
                  <a:moveTo>
                    <a:pt x="3702" y="1068"/>
                  </a:moveTo>
                  <a:lnTo>
                    <a:pt x="3702" y="1068"/>
                  </a:lnTo>
                  <a:cubicBezTo>
                    <a:pt x="3679" y="1091"/>
                    <a:pt x="3679" y="1136"/>
                    <a:pt x="3725" y="1159"/>
                  </a:cubicBezTo>
                  <a:cubicBezTo>
                    <a:pt x="4720" y="1747"/>
                    <a:pt x="5829" y="2267"/>
                    <a:pt x="6893" y="2720"/>
                  </a:cubicBezTo>
                  <a:cubicBezTo>
                    <a:pt x="6893" y="2811"/>
                    <a:pt x="6870" y="2924"/>
                    <a:pt x="6870" y="3014"/>
                  </a:cubicBezTo>
                  <a:cubicBezTo>
                    <a:pt x="5920" y="2630"/>
                    <a:pt x="4969" y="2245"/>
                    <a:pt x="4041" y="1860"/>
                  </a:cubicBezTo>
                  <a:cubicBezTo>
                    <a:pt x="3702" y="1724"/>
                    <a:pt x="3181" y="1407"/>
                    <a:pt x="2683" y="1226"/>
                  </a:cubicBezTo>
                  <a:cubicBezTo>
                    <a:pt x="3023" y="1159"/>
                    <a:pt x="3362" y="1113"/>
                    <a:pt x="3702" y="1068"/>
                  </a:cubicBezTo>
                  <a:close/>
                  <a:moveTo>
                    <a:pt x="2140" y="1317"/>
                  </a:moveTo>
                  <a:cubicBezTo>
                    <a:pt x="2570" y="1430"/>
                    <a:pt x="3408" y="1951"/>
                    <a:pt x="3702" y="2064"/>
                  </a:cubicBezTo>
                  <a:cubicBezTo>
                    <a:pt x="4109" y="2245"/>
                    <a:pt x="4517" y="2426"/>
                    <a:pt x="4901" y="2584"/>
                  </a:cubicBezTo>
                  <a:cubicBezTo>
                    <a:pt x="5558" y="2856"/>
                    <a:pt x="6191" y="3128"/>
                    <a:pt x="6825" y="3399"/>
                  </a:cubicBezTo>
                  <a:cubicBezTo>
                    <a:pt x="6825" y="3625"/>
                    <a:pt x="6825" y="3920"/>
                    <a:pt x="6825" y="4236"/>
                  </a:cubicBezTo>
                  <a:cubicBezTo>
                    <a:pt x="4994" y="3142"/>
                    <a:pt x="2854" y="2312"/>
                    <a:pt x="862" y="1486"/>
                  </a:cubicBezTo>
                  <a:lnTo>
                    <a:pt x="862" y="1486"/>
                  </a:lnTo>
                  <a:cubicBezTo>
                    <a:pt x="914" y="1498"/>
                    <a:pt x="973" y="1498"/>
                    <a:pt x="1031" y="1498"/>
                  </a:cubicBezTo>
                  <a:cubicBezTo>
                    <a:pt x="1280" y="1453"/>
                    <a:pt x="1529" y="1407"/>
                    <a:pt x="1778" y="1362"/>
                  </a:cubicBezTo>
                  <a:cubicBezTo>
                    <a:pt x="1801" y="1407"/>
                    <a:pt x="1823" y="1430"/>
                    <a:pt x="1869" y="1475"/>
                  </a:cubicBezTo>
                  <a:cubicBezTo>
                    <a:pt x="1880" y="1487"/>
                    <a:pt x="1897" y="1492"/>
                    <a:pt x="1917" y="1492"/>
                  </a:cubicBezTo>
                  <a:cubicBezTo>
                    <a:pt x="1937" y="1492"/>
                    <a:pt x="1959" y="1487"/>
                    <a:pt x="1982" y="1475"/>
                  </a:cubicBezTo>
                  <a:cubicBezTo>
                    <a:pt x="2004" y="1475"/>
                    <a:pt x="2027" y="1453"/>
                    <a:pt x="2027" y="1453"/>
                  </a:cubicBezTo>
                  <a:cubicBezTo>
                    <a:pt x="2095" y="1407"/>
                    <a:pt x="2072" y="1362"/>
                    <a:pt x="2050" y="1317"/>
                  </a:cubicBezTo>
                  <a:close/>
                  <a:moveTo>
                    <a:pt x="782" y="1702"/>
                  </a:moveTo>
                  <a:cubicBezTo>
                    <a:pt x="2706" y="2743"/>
                    <a:pt x="4743" y="3874"/>
                    <a:pt x="6802" y="4576"/>
                  </a:cubicBezTo>
                  <a:cubicBezTo>
                    <a:pt x="6802" y="4757"/>
                    <a:pt x="6780" y="4938"/>
                    <a:pt x="6780" y="5096"/>
                  </a:cubicBezTo>
                  <a:cubicBezTo>
                    <a:pt x="4969" y="4033"/>
                    <a:pt x="3046" y="3105"/>
                    <a:pt x="1099" y="2335"/>
                  </a:cubicBezTo>
                  <a:cubicBezTo>
                    <a:pt x="986" y="2109"/>
                    <a:pt x="896" y="1905"/>
                    <a:pt x="782" y="1702"/>
                  </a:cubicBezTo>
                  <a:close/>
                  <a:moveTo>
                    <a:pt x="1190" y="2539"/>
                  </a:moveTo>
                  <a:lnTo>
                    <a:pt x="1190" y="2539"/>
                  </a:lnTo>
                  <a:cubicBezTo>
                    <a:pt x="3068" y="3490"/>
                    <a:pt x="4901" y="4463"/>
                    <a:pt x="6735" y="5481"/>
                  </a:cubicBezTo>
                  <a:cubicBezTo>
                    <a:pt x="6689" y="5775"/>
                    <a:pt x="6621" y="6047"/>
                    <a:pt x="6531" y="6228"/>
                  </a:cubicBezTo>
                  <a:lnTo>
                    <a:pt x="6508" y="6228"/>
                  </a:lnTo>
                  <a:cubicBezTo>
                    <a:pt x="5015" y="5074"/>
                    <a:pt x="3159" y="4236"/>
                    <a:pt x="1461" y="3376"/>
                  </a:cubicBezTo>
                  <a:cubicBezTo>
                    <a:pt x="1371" y="3105"/>
                    <a:pt x="1280" y="2811"/>
                    <a:pt x="1190" y="2539"/>
                  </a:cubicBezTo>
                  <a:close/>
                  <a:moveTo>
                    <a:pt x="1891" y="5345"/>
                  </a:moveTo>
                  <a:lnTo>
                    <a:pt x="1891" y="5345"/>
                  </a:lnTo>
                  <a:cubicBezTo>
                    <a:pt x="2276" y="5685"/>
                    <a:pt x="2706" y="6002"/>
                    <a:pt x="3136" y="6296"/>
                  </a:cubicBezTo>
                  <a:cubicBezTo>
                    <a:pt x="3272" y="6387"/>
                    <a:pt x="3408" y="6500"/>
                    <a:pt x="3566" y="6613"/>
                  </a:cubicBezTo>
                  <a:cubicBezTo>
                    <a:pt x="3459" y="6617"/>
                    <a:pt x="3353" y="6621"/>
                    <a:pt x="3249" y="6621"/>
                  </a:cubicBezTo>
                  <a:cubicBezTo>
                    <a:pt x="2801" y="6621"/>
                    <a:pt x="2384" y="6543"/>
                    <a:pt x="2072" y="6047"/>
                  </a:cubicBezTo>
                  <a:cubicBezTo>
                    <a:pt x="1959" y="5889"/>
                    <a:pt x="1914" y="5617"/>
                    <a:pt x="1891" y="5345"/>
                  </a:cubicBezTo>
                  <a:close/>
                  <a:moveTo>
                    <a:pt x="1801" y="4825"/>
                  </a:moveTo>
                  <a:cubicBezTo>
                    <a:pt x="2729" y="5481"/>
                    <a:pt x="3702" y="6138"/>
                    <a:pt x="4720" y="6635"/>
                  </a:cubicBezTo>
                  <a:cubicBezTo>
                    <a:pt x="4539" y="6635"/>
                    <a:pt x="4358" y="6613"/>
                    <a:pt x="4177" y="6613"/>
                  </a:cubicBezTo>
                  <a:lnTo>
                    <a:pt x="4200" y="6613"/>
                  </a:lnTo>
                  <a:cubicBezTo>
                    <a:pt x="3928" y="6432"/>
                    <a:pt x="3611" y="6273"/>
                    <a:pt x="3340" y="6115"/>
                  </a:cubicBezTo>
                  <a:cubicBezTo>
                    <a:pt x="2887" y="5798"/>
                    <a:pt x="2434" y="5481"/>
                    <a:pt x="1959" y="5164"/>
                  </a:cubicBezTo>
                  <a:cubicBezTo>
                    <a:pt x="1952" y="5157"/>
                    <a:pt x="1942" y="5154"/>
                    <a:pt x="1931" y="5154"/>
                  </a:cubicBezTo>
                  <a:cubicBezTo>
                    <a:pt x="1909" y="5154"/>
                    <a:pt x="1884" y="5164"/>
                    <a:pt x="1869" y="5164"/>
                  </a:cubicBezTo>
                  <a:cubicBezTo>
                    <a:pt x="1846" y="5096"/>
                    <a:pt x="1846" y="5029"/>
                    <a:pt x="1823" y="4961"/>
                  </a:cubicBezTo>
                  <a:lnTo>
                    <a:pt x="1801" y="4825"/>
                  </a:lnTo>
                  <a:close/>
                  <a:moveTo>
                    <a:pt x="1529" y="3648"/>
                  </a:moveTo>
                  <a:lnTo>
                    <a:pt x="1529" y="3648"/>
                  </a:lnTo>
                  <a:cubicBezTo>
                    <a:pt x="3046" y="4621"/>
                    <a:pt x="4630" y="5753"/>
                    <a:pt x="6282" y="6432"/>
                  </a:cubicBezTo>
                  <a:cubicBezTo>
                    <a:pt x="6056" y="6568"/>
                    <a:pt x="5739" y="6613"/>
                    <a:pt x="5399" y="6635"/>
                  </a:cubicBezTo>
                  <a:cubicBezTo>
                    <a:pt x="4222" y="5889"/>
                    <a:pt x="2955" y="5278"/>
                    <a:pt x="1756" y="4576"/>
                  </a:cubicBezTo>
                  <a:cubicBezTo>
                    <a:pt x="1688" y="4259"/>
                    <a:pt x="1620" y="3942"/>
                    <a:pt x="1529" y="3648"/>
                  </a:cubicBezTo>
                  <a:close/>
                  <a:moveTo>
                    <a:pt x="6410" y="1"/>
                  </a:moveTo>
                  <a:cubicBezTo>
                    <a:pt x="5676" y="1"/>
                    <a:pt x="4891" y="153"/>
                    <a:pt x="4222" y="231"/>
                  </a:cubicBezTo>
                  <a:cubicBezTo>
                    <a:pt x="3091" y="344"/>
                    <a:pt x="1937" y="480"/>
                    <a:pt x="828" y="751"/>
                  </a:cubicBezTo>
                  <a:cubicBezTo>
                    <a:pt x="420" y="842"/>
                    <a:pt x="488" y="1317"/>
                    <a:pt x="782" y="1453"/>
                  </a:cubicBezTo>
                  <a:cubicBezTo>
                    <a:pt x="714" y="1430"/>
                    <a:pt x="647" y="1407"/>
                    <a:pt x="601" y="1385"/>
                  </a:cubicBezTo>
                  <a:cubicBezTo>
                    <a:pt x="533" y="1272"/>
                    <a:pt x="443" y="1159"/>
                    <a:pt x="375" y="1045"/>
                  </a:cubicBezTo>
                  <a:cubicBezTo>
                    <a:pt x="336" y="1000"/>
                    <a:pt x="285" y="980"/>
                    <a:pt x="236" y="980"/>
                  </a:cubicBezTo>
                  <a:cubicBezTo>
                    <a:pt x="114" y="980"/>
                    <a:pt x="0" y="1098"/>
                    <a:pt x="81" y="1226"/>
                  </a:cubicBezTo>
                  <a:cubicBezTo>
                    <a:pt x="692" y="2154"/>
                    <a:pt x="873" y="3150"/>
                    <a:pt x="1009" y="4146"/>
                  </a:cubicBezTo>
                  <a:lnTo>
                    <a:pt x="1009" y="4169"/>
                  </a:lnTo>
                  <a:cubicBezTo>
                    <a:pt x="963" y="4169"/>
                    <a:pt x="941" y="4236"/>
                    <a:pt x="986" y="4259"/>
                  </a:cubicBezTo>
                  <a:cubicBezTo>
                    <a:pt x="1009" y="4282"/>
                    <a:pt x="1009" y="4282"/>
                    <a:pt x="1031" y="4304"/>
                  </a:cubicBezTo>
                  <a:cubicBezTo>
                    <a:pt x="1144" y="5074"/>
                    <a:pt x="1258" y="5866"/>
                    <a:pt x="1552" y="6635"/>
                  </a:cubicBezTo>
                  <a:cubicBezTo>
                    <a:pt x="1827" y="7293"/>
                    <a:pt x="2601" y="7452"/>
                    <a:pt x="3423" y="7452"/>
                  </a:cubicBezTo>
                  <a:cubicBezTo>
                    <a:pt x="4158" y="7452"/>
                    <a:pt x="4931" y="7325"/>
                    <a:pt x="5422" y="7314"/>
                  </a:cubicBezTo>
                  <a:cubicBezTo>
                    <a:pt x="6757" y="7292"/>
                    <a:pt x="7187" y="7224"/>
                    <a:pt x="7368" y="5843"/>
                  </a:cubicBezTo>
                  <a:cubicBezTo>
                    <a:pt x="7595" y="4169"/>
                    <a:pt x="8025" y="2019"/>
                    <a:pt x="7640" y="366"/>
                  </a:cubicBezTo>
                  <a:cubicBezTo>
                    <a:pt x="7595" y="253"/>
                    <a:pt x="7504" y="163"/>
                    <a:pt x="7368" y="117"/>
                  </a:cubicBezTo>
                  <a:cubicBezTo>
                    <a:pt x="7070" y="32"/>
                    <a:pt x="6746" y="1"/>
                    <a:pt x="6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95;p23"/>
            <p:cNvSpPr/>
            <p:nvPr/>
          </p:nvSpPr>
          <p:spPr>
            <a:xfrm>
              <a:off x="3731722" y="1643070"/>
              <a:ext cx="78914" cy="16071"/>
            </a:xfrm>
            <a:custGeom>
              <a:avLst/>
              <a:gdLst/>
              <a:ahLst/>
              <a:cxnLst/>
              <a:rect l="l" t="t" r="r" b="b"/>
              <a:pathLst>
                <a:path w="5146" h="1048" extrusionOk="0">
                  <a:moveTo>
                    <a:pt x="2162" y="0"/>
                  </a:moveTo>
                  <a:cubicBezTo>
                    <a:pt x="1458" y="0"/>
                    <a:pt x="763" y="97"/>
                    <a:pt x="175" y="277"/>
                  </a:cubicBezTo>
                  <a:cubicBezTo>
                    <a:pt x="0" y="321"/>
                    <a:pt x="15" y="618"/>
                    <a:pt x="200" y="618"/>
                  </a:cubicBezTo>
                  <a:cubicBezTo>
                    <a:pt x="207" y="618"/>
                    <a:pt x="213" y="617"/>
                    <a:pt x="220" y="616"/>
                  </a:cubicBezTo>
                  <a:cubicBezTo>
                    <a:pt x="715" y="601"/>
                    <a:pt x="1199" y="564"/>
                    <a:pt x="1680" y="564"/>
                  </a:cubicBezTo>
                  <a:cubicBezTo>
                    <a:pt x="1903" y="564"/>
                    <a:pt x="2125" y="572"/>
                    <a:pt x="2348" y="594"/>
                  </a:cubicBezTo>
                  <a:cubicBezTo>
                    <a:pt x="3162" y="662"/>
                    <a:pt x="3909" y="933"/>
                    <a:pt x="4701" y="1046"/>
                  </a:cubicBezTo>
                  <a:cubicBezTo>
                    <a:pt x="4709" y="1047"/>
                    <a:pt x="4717" y="1048"/>
                    <a:pt x="4725" y="1048"/>
                  </a:cubicBezTo>
                  <a:cubicBezTo>
                    <a:pt x="4963" y="1048"/>
                    <a:pt x="5145" y="725"/>
                    <a:pt x="4883" y="594"/>
                  </a:cubicBezTo>
                  <a:cubicBezTo>
                    <a:pt x="4133" y="186"/>
                    <a:pt x="3139" y="0"/>
                    <a:pt x="21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96;p23"/>
            <p:cNvSpPr/>
            <p:nvPr/>
          </p:nvSpPr>
          <p:spPr>
            <a:xfrm>
              <a:off x="3726355" y="1672342"/>
              <a:ext cx="89618" cy="18693"/>
            </a:xfrm>
            <a:custGeom>
              <a:avLst/>
              <a:gdLst/>
              <a:ahLst/>
              <a:cxnLst/>
              <a:rect l="l" t="t" r="r" b="b"/>
              <a:pathLst>
                <a:path w="5844" h="1219" extrusionOk="0">
                  <a:moveTo>
                    <a:pt x="3125" y="0"/>
                  </a:moveTo>
                  <a:cubicBezTo>
                    <a:pt x="2107" y="0"/>
                    <a:pt x="1110" y="222"/>
                    <a:pt x="163" y="609"/>
                  </a:cubicBezTo>
                  <a:cubicBezTo>
                    <a:pt x="0" y="669"/>
                    <a:pt x="38" y="913"/>
                    <a:pt x="179" y="913"/>
                  </a:cubicBezTo>
                  <a:cubicBezTo>
                    <a:pt x="195" y="913"/>
                    <a:pt x="212" y="910"/>
                    <a:pt x="231" y="903"/>
                  </a:cubicBezTo>
                  <a:cubicBezTo>
                    <a:pt x="1046" y="631"/>
                    <a:pt x="1883" y="473"/>
                    <a:pt x="2720" y="473"/>
                  </a:cubicBezTo>
                  <a:cubicBezTo>
                    <a:pt x="2947" y="473"/>
                    <a:pt x="5323" y="586"/>
                    <a:pt x="5300" y="1016"/>
                  </a:cubicBezTo>
                  <a:cubicBezTo>
                    <a:pt x="5287" y="1148"/>
                    <a:pt x="5389" y="1218"/>
                    <a:pt x="5499" y="1218"/>
                  </a:cubicBezTo>
                  <a:cubicBezTo>
                    <a:pt x="5578" y="1218"/>
                    <a:pt x="5661" y="1182"/>
                    <a:pt x="5708" y="1106"/>
                  </a:cubicBezTo>
                  <a:cubicBezTo>
                    <a:pt x="5730" y="1084"/>
                    <a:pt x="5753" y="1039"/>
                    <a:pt x="5798" y="993"/>
                  </a:cubicBezTo>
                  <a:cubicBezTo>
                    <a:pt x="5844" y="925"/>
                    <a:pt x="5821" y="812"/>
                    <a:pt x="5798" y="744"/>
                  </a:cubicBezTo>
                  <a:cubicBezTo>
                    <a:pt x="5414" y="88"/>
                    <a:pt x="4327" y="88"/>
                    <a:pt x="3648" y="20"/>
                  </a:cubicBezTo>
                  <a:cubicBezTo>
                    <a:pt x="3473" y="7"/>
                    <a:pt x="3299" y="0"/>
                    <a:pt x="3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97;p23"/>
            <p:cNvSpPr/>
            <p:nvPr/>
          </p:nvSpPr>
          <p:spPr>
            <a:xfrm>
              <a:off x="3738162" y="1706782"/>
              <a:ext cx="92255" cy="14139"/>
            </a:xfrm>
            <a:custGeom>
              <a:avLst/>
              <a:gdLst/>
              <a:ahLst/>
              <a:cxnLst/>
              <a:rect l="l" t="t" r="r" b="b"/>
              <a:pathLst>
                <a:path w="6016" h="922" extrusionOk="0">
                  <a:moveTo>
                    <a:pt x="3307" y="0"/>
                  </a:moveTo>
                  <a:cubicBezTo>
                    <a:pt x="2235" y="0"/>
                    <a:pt x="1140" y="211"/>
                    <a:pt x="185" y="513"/>
                  </a:cubicBezTo>
                  <a:cubicBezTo>
                    <a:pt x="1" y="574"/>
                    <a:pt x="57" y="839"/>
                    <a:pt x="220" y="839"/>
                  </a:cubicBezTo>
                  <a:cubicBezTo>
                    <a:pt x="238" y="839"/>
                    <a:pt x="256" y="836"/>
                    <a:pt x="276" y="829"/>
                  </a:cubicBezTo>
                  <a:cubicBezTo>
                    <a:pt x="1084" y="622"/>
                    <a:pt x="1893" y="510"/>
                    <a:pt x="2719" y="510"/>
                  </a:cubicBezTo>
                  <a:cubicBezTo>
                    <a:pt x="2794" y="510"/>
                    <a:pt x="2870" y="511"/>
                    <a:pt x="2946" y="513"/>
                  </a:cubicBezTo>
                  <a:cubicBezTo>
                    <a:pt x="3851" y="535"/>
                    <a:pt x="4689" y="784"/>
                    <a:pt x="5571" y="920"/>
                  </a:cubicBezTo>
                  <a:cubicBezTo>
                    <a:pt x="5579" y="921"/>
                    <a:pt x="5586" y="921"/>
                    <a:pt x="5593" y="921"/>
                  </a:cubicBezTo>
                  <a:cubicBezTo>
                    <a:pt x="5812" y="921"/>
                    <a:pt x="6015" y="599"/>
                    <a:pt x="5753" y="467"/>
                  </a:cubicBezTo>
                  <a:cubicBezTo>
                    <a:pt x="5008" y="135"/>
                    <a:pt x="4165" y="0"/>
                    <a:pt x="3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98;p23"/>
            <p:cNvSpPr/>
            <p:nvPr/>
          </p:nvSpPr>
          <p:spPr>
            <a:xfrm>
              <a:off x="3746212" y="1727666"/>
              <a:ext cx="82855" cy="17191"/>
            </a:xfrm>
            <a:custGeom>
              <a:avLst/>
              <a:gdLst/>
              <a:ahLst/>
              <a:cxnLst/>
              <a:rect l="l" t="t" r="r" b="b"/>
              <a:pathLst>
                <a:path w="5403" h="1121" extrusionOk="0">
                  <a:moveTo>
                    <a:pt x="1986" y="0"/>
                  </a:moveTo>
                  <a:cubicBezTo>
                    <a:pt x="1372" y="0"/>
                    <a:pt x="779" y="39"/>
                    <a:pt x="271" y="78"/>
                  </a:cubicBezTo>
                  <a:cubicBezTo>
                    <a:pt x="29" y="100"/>
                    <a:pt x="1" y="487"/>
                    <a:pt x="250" y="487"/>
                  </a:cubicBezTo>
                  <a:cubicBezTo>
                    <a:pt x="257" y="487"/>
                    <a:pt x="264" y="486"/>
                    <a:pt x="271" y="486"/>
                  </a:cubicBezTo>
                  <a:cubicBezTo>
                    <a:pt x="490" y="475"/>
                    <a:pt x="707" y="470"/>
                    <a:pt x="922" y="470"/>
                  </a:cubicBezTo>
                  <a:cubicBezTo>
                    <a:pt x="1617" y="470"/>
                    <a:pt x="2295" y="529"/>
                    <a:pt x="2987" y="667"/>
                  </a:cubicBezTo>
                  <a:cubicBezTo>
                    <a:pt x="3711" y="803"/>
                    <a:pt x="4390" y="1097"/>
                    <a:pt x="5114" y="1120"/>
                  </a:cubicBezTo>
                  <a:cubicBezTo>
                    <a:pt x="5122" y="1120"/>
                    <a:pt x="5129" y="1121"/>
                    <a:pt x="5136" y="1121"/>
                  </a:cubicBezTo>
                  <a:cubicBezTo>
                    <a:pt x="5345" y="1121"/>
                    <a:pt x="5403" y="799"/>
                    <a:pt x="5228" y="690"/>
                  </a:cubicBezTo>
                  <a:cubicBezTo>
                    <a:pt x="4383" y="141"/>
                    <a:pt x="3149" y="0"/>
                    <a:pt x="1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99;p23"/>
            <p:cNvSpPr/>
            <p:nvPr/>
          </p:nvSpPr>
          <p:spPr>
            <a:xfrm>
              <a:off x="3744341" y="1757705"/>
              <a:ext cx="86903" cy="14216"/>
            </a:xfrm>
            <a:custGeom>
              <a:avLst/>
              <a:gdLst/>
              <a:ahLst/>
              <a:cxnLst/>
              <a:rect l="l" t="t" r="r" b="b"/>
              <a:pathLst>
                <a:path w="5667" h="927" extrusionOk="0">
                  <a:moveTo>
                    <a:pt x="2929" y="0"/>
                  </a:moveTo>
                  <a:cubicBezTo>
                    <a:pt x="1998" y="0"/>
                    <a:pt x="1056" y="128"/>
                    <a:pt x="212" y="292"/>
                  </a:cubicBezTo>
                  <a:cubicBezTo>
                    <a:pt x="1" y="334"/>
                    <a:pt x="85" y="613"/>
                    <a:pt x="263" y="613"/>
                  </a:cubicBezTo>
                  <a:cubicBezTo>
                    <a:pt x="276" y="613"/>
                    <a:pt x="289" y="612"/>
                    <a:pt x="303" y="609"/>
                  </a:cubicBezTo>
                  <a:cubicBezTo>
                    <a:pt x="731" y="554"/>
                    <a:pt x="1147" y="531"/>
                    <a:pt x="1557" y="531"/>
                  </a:cubicBezTo>
                  <a:cubicBezTo>
                    <a:pt x="2835" y="531"/>
                    <a:pt x="4047" y="754"/>
                    <a:pt x="5350" y="926"/>
                  </a:cubicBezTo>
                  <a:cubicBezTo>
                    <a:pt x="5358" y="926"/>
                    <a:pt x="5366" y="927"/>
                    <a:pt x="5373" y="927"/>
                  </a:cubicBezTo>
                  <a:cubicBezTo>
                    <a:pt x="5666" y="927"/>
                    <a:pt x="5660" y="516"/>
                    <a:pt x="5417" y="405"/>
                  </a:cubicBezTo>
                  <a:cubicBezTo>
                    <a:pt x="4654" y="111"/>
                    <a:pt x="3796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500;p23"/>
            <p:cNvSpPr/>
            <p:nvPr/>
          </p:nvSpPr>
          <p:spPr>
            <a:xfrm>
              <a:off x="3754400" y="1789768"/>
              <a:ext cx="81705" cy="12743"/>
            </a:xfrm>
            <a:custGeom>
              <a:avLst/>
              <a:gdLst/>
              <a:ahLst/>
              <a:cxnLst/>
              <a:rect l="l" t="t" r="r" b="b"/>
              <a:pathLst>
                <a:path w="5328" h="831" extrusionOk="0">
                  <a:moveTo>
                    <a:pt x="4260" y="1"/>
                  </a:moveTo>
                  <a:cubicBezTo>
                    <a:pt x="3951" y="1"/>
                    <a:pt x="3630" y="47"/>
                    <a:pt x="3358" y="57"/>
                  </a:cubicBezTo>
                  <a:cubicBezTo>
                    <a:pt x="2317" y="102"/>
                    <a:pt x="1276" y="238"/>
                    <a:pt x="235" y="419"/>
                  </a:cubicBezTo>
                  <a:cubicBezTo>
                    <a:pt x="1" y="462"/>
                    <a:pt x="87" y="785"/>
                    <a:pt x="306" y="785"/>
                  </a:cubicBezTo>
                  <a:cubicBezTo>
                    <a:pt x="319" y="785"/>
                    <a:pt x="334" y="784"/>
                    <a:pt x="348" y="781"/>
                  </a:cubicBezTo>
                  <a:cubicBezTo>
                    <a:pt x="618" y="749"/>
                    <a:pt x="2653" y="494"/>
                    <a:pt x="3863" y="494"/>
                  </a:cubicBezTo>
                  <a:cubicBezTo>
                    <a:pt x="4376" y="494"/>
                    <a:pt x="4741" y="540"/>
                    <a:pt x="4761" y="668"/>
                  </a:cubicBezTo>
                  <a:cubicBezTo>
                    <a:pt x="4778" y="767"/>
                    <a:pt x="4879" y="830"/>
                    <a:pt x="4968" y="830"/>
                  </a:cubicBezTo>
                  <a:cubicBezTo>
                    <a:pt x="5001" y="830"/>
                    <a:pt x="5031" y="822"/>
                    <a:pt x="5056" y="804"/>
                  </a:cubicBezTo>
                  <a:cubicBezTo>
                    <a:pt x="5078" y="781"/>
                    <a:pt x="5124" y="759"/>
                    <a:pt x="5146" y="736"/>
                  </a:cubicBezTo>
                  <a:cubicBezTo>
                    <a:pt x="5259" y="668"/>
                    <a:pt x="5327" y="510"/>
                    <a:pt x="5237" y="374"/>
                  </a:cubicBezTo>
                  <a:cubicBezTo>
                    <a:pt x="5011" y="72"/>
                    <a:pt x="4645" y="1"/>
                    <a:pt x="4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501;p23"/>
            <p:cNvSpPr/>
            <p:nvPr/>
          </p:nvSpPr>
          <p:spPr>
            <a:xfrm>
              <a:off x="3751977" y="1814976"/>
              <a:ext cx="85769" cy="18034"/>
            </a:xfrm>
            <a:custGeom>
              <a:avLst/>
              <a:gdLst/>
              <a:ahLst/>
              <a:cxnLst/>
              <a:rect l="l" t="t" r="r" b="b"/>
              <a:pathLst>
                <a:path w="5593" h="1176" extrusionOk="0">
                  <a:moveTo>
                    <a:pt x="2477" y="0"/>
                  </a:moveTo>
                  <a:cubicBezTo>
                    <a:pt x="1694" y="0"/>
                    <a:pt x="919" y="109"/>
                    <a:pt x="280" y="269"/>
                  </a:cubicBezTo>
                  <a:cubicBezTo>
                    <a:pt x="0" y="333"/>
                    <a:pt x="89" y="725"/>
                    <a:pt x="370" y="725"/>
                  </a:cubicBezTo>
                  <a:cubicBezTo>
                    <a:pt x="385" y="725"/>
                    <a:pt x="400" y="724"/>
                    <a:pt x="416" y="721"/>
                  </a:cubicBezTo>
                  <a:cubicBezTo>
                    <a:pt x="957" y="631"/>
                    <a:pt x="1507" y="578"/>
                    <a:pt x="2055" y="578"/>
                  </a:cubicBezTo>
                  <a:cubicBezTo>
                    <a:pt x="2468" y="578"/>
                    <a:pt x="2881" y="608"/>
                    <a:pt x="3290" y="676"/>
                  </a:cubicBezTo>
                  <a:cubicBezTo>
                    <a:pt x="3992" y="789"/>
                    <a:pt x="4625" y="1106"/>
                    <a:pt x="5327" y="1174"/>
                  </a:cubicBezTo>
                  <a:cubicBezTo>
                    <a:pt x="5333" y="1175"/>
                    <a:pt x="5339" y="1175"/>
                    <a:pt x="5345" y="1175"/>
                  </a:cubicBezTo>
                  <a:cubicBezTo>
                    <a:pt x="5494" y="1175"/>
                    <a:pt x="5593" y="921"/>
                    <a:pt x="5463" y="812"/>
                  </a:cubicBezTo>
                  <a:cubicBezTo>
                    <a:pt x="4695" y="216"/>
                    <a:pt x="3579" y="0"/>
                    <a:pt x="2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502;p23"/>
            <p:cNvSpPr/>
            <p:nvPr/>
          </p:nvSpPr>
          <p:spPr>
            <a:xfrm>
              <a:off x="3762604" y="1839219"/>
              <a:ext cx="79497" cy="12222"/>
            </a:xfrm>
            <a:custGeom>
              <a:avLst/>
              <a:gdLst/>
              <a:ahLst/>
              <a:cxnLst/>
              <a:rect l="l" t="t" r="r" b="b"/>
              <a:pathLst>
                <a:path w="5184" h="797" extrusionOk="0">
                  <a:moveTo>
                    <a:pt x="2489" y="0"/>
                  </a:moveTo>
                  <a:cubicBezTo>
                    <a:pt x="1697" y="0"/>
                    <a:pt x="901" y="95"/>
                    <a:pt x="153" y="227"/>
                  </a:cubicBezTo>
                  <a:cubicBezTo>
                    <a:pt x="0" y="270"/>
                    <a:pt x="15" y="545"/>
                    <a:pt x="179" y="545"/>
                  </a:cubicBezTo>
                  <a:cubicBezTo>
                    <a:pt x="185" y="545"/>
                    <a:pt x="191" y="544"/>
                    <a:pt x="198" y="544"/>
                  </a:cubicBezTo>
                  <a:cubicBezTo>
                    <a:pt x="615" y="490"/>
                    <a:pt x="1022" y="468"/>
                    <a:pt x="1425" y="468"/>
                  </a:cubicBezTo>
                  <a:cubicBezTo>
                    <a:pt x="2554" y="468"/>
                    <a:pt x="3647" y="642"/>
                    <a:pt x="4815" y="793"/>
                  </a:cubicBezTo>
                  <a:cubicBezTo>
                    <a:pt x="4831" y="795"/>
                    <a:pt x="4846" y="796"/>
                    <a:pt x="4861" y="796"/>
                  </a:cubicBezTo>
                  <a:cubicBezTo>
                    <a:pt x="5098" y="796"/>
                    <a:pt x="5184" y="470"/>
                    <a:pt x="4928" y="385"/>
                  </a:cubicBezTo>
                  <a:cubicBezTo>
                    <a:pt x="4160" y="106"/>
                    <a:pt x="3327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503;p23"/>
            <p:cNvSpPr/>
            <p:nvPr/>
          </p:nvSpPr>
          <p:spPr>
            <a:xfrm>
              <a:off x="3904441" y="1689792"/>
              <a:ext cx="211316" cy="154393"/>
            </a:xfrm>
            <a:custGeom>
              <a:avLst/>
              <a:gdLst/>
              <a:ahLst/>
              <a:cxnLst/>
              <a:rect l="l" t="t" r="r" b="b"/>
              <a:pathLst>
                <a:path w="13780" h="10068" extrusionOk="0">
                  <a:moveTo>
                    <a:pt x="10549" y="809"/>
                  </a:moveTo>
                  <a:cubicBezTo>
                    <a:pt x="10686" y="809"/>
                    <a:pt x="10821" y="814"/>
                    <a:pt x="10955" y="828"/>
                  </a:cubicBezTo>
                  <a:cubicBezTo>
                    <a:pt x="11004" y="826"/>
                    <a:pt x="11053" y="824"/>
                    <a:pt x="11102" y="824"/>
                  </a:cubicBezTo>
                  <a:cubicBezTo>
                    <a:pt x="11455" y="824"/>
                    <a:pt x="11791" y="898"/>
                    <a:pt x="12109" y="1077"/>
                  </a:cubicBezTo>
                  <a:cubicBezTo>
                    <a:pt x="12131" y="1236"/>
                    <a:pt x="12154" y="1372"/>
                    <a:pt x="12177" y="1530"/>
                  </a:cubicBezTo>
                  <a:cubicBezTo>
                    <a:pt x="11249" y="1258"/>
                    <a:pt x="10276" y="1077"/>
                    <a:pt x="9325" y="874"/>
                  </a:cubicBezTo>
                  <a:cubicBezTo>
                    <a:pt x="9438" y="851"/>
                    <a:pt x="9551" y="851"/>
                    <a:pt x="9642" y="851"/>
                  </a:cubicBezTo>
                  <a:cubicBezTo>
                    <a:pt x="9939" y="835"/>
                    <a:pt x="10246" y="809"/>
                    <a:pt x="10549" y="809"/>
                  </a:cubicBezTo>
                  <a:close/>
                  <a:moveTo>
                    <a:pt x="8827" y="896"/>
                  </a:moveTo>
                  <a:cubicBezTo>
                    <a:pt x="8850" y="942"/>
                    <a:pt x="8850" y="964"/>
                    <a:pt x="8918" y="987"/>
                  </a:cubicBezTo>
                  <a:cubicBezTo>
                    <a:pt x="10004" y="1304"/>
                    <a:pt x="11136" y="1711"/>
                    <a:pt x="12267" y="1960"/>
                  </a:cubicBezTo>
                  <a:cubicBezTo>
                    <a:pt x="12335" y="2209"/>
                    <a:pt x="12380" y="2458"/>
                    <a:pt x="12426" y="2730"/>
                  </a:cubicBezTo>
                  <a:cubicBezTo>
                    <a:pt x="10660" y="2164"/>
                    <a:pt x="8850" y="1688"/>
                    <a:pt x="7085" y="1123"/>
                  </a:cubicBezTo>
                  <a:cubicBezTo>
                    <a:pt x="7650" y="1032"/>
                    <a:pt x="8239" y="964"/>
                    <a:pt x="8827" y="896"/>
                  </a:cubicBezTo>
                  <a:close/>
                  <a:moveTo>
                    <a:pt x="1223" y="2775"/>
                  </a:moveTo>
                  <a:cubicBezTo>
                    <a:pt x="2535" y="3454"/>
                    <a:pt x="3871" y="4110"/>
                    <a:pt x="5229" y="4721"/>
                  </a:cubicBezTo>
                  <a:cubicBezTo>
                    <a:pt x="3871" y="4201"/>
                    <a:pt x="2468" y="3725"/>
                    <a:pt x="1064" y="3318"/>
                  </a:cubicBezTo>
                  <a:cubicBezTo>
                    <a:pt x="1087" y="3069"/>
                    <a:pt x="1132" y="2911"/>
                    <a:pt x="1223" y="2775"/>
                  </a:cubicBezTo>
                  <a:close/>
                  <a:moveTo>
                    <a:pt x="6587" y="1213"/>
                  </a:moveTo>
                  <a:cubicBezTo>
                    <a:pt x="8510" y="1892"/>
                    <a:pt x="10479" y="2639"/>
                    <a:pt x="12471" y="3092"/>
                  </a:cubicBezTo>
                  <a:cubicBezTo>
                    <a:pt x="12516" y="3657"/>
                    <a:pt x="12561" y="4201"/>
                    <a:pt x="12629" y="4721"/>
                  </a:cubicBezTo>
                  <a:cubicBezTo>
                    <a:pt x="12629" y="4721"/>
                    <a:pt x="12629" y="4766"/>
                    <a:pt x="12629" y="4766"/>
                  </a:cubicBezTo>
                  <a:cubicBezTo>
                    <a:pt x="9732" y="3748"/>
                    <a:pt x="6813" y="2775"/>
                    <a:pt x="3871" y="1824"/>
                  </a:cubicBezTo>
                  <a:cubicBezTo>
                    <a:pt x="4256" y="1734"/>
                    <a:pt x="4618" y="1643"/>
                    <a:pt x="4980" y="1553"/>
                  </a:cubicBezTo>
                  <a:cubicBezTo>
                    <a:pt x="7379" y="2390"/>
                    <a:pt x="9778" y="3227"/>
                    <a:pt x="12177" y="4020"/>
                  </a:cubicBezTo>
                  <a:cubicBezTo>
                    <a:pt x="12202" y="4029"/>
                    <a:pt x="12225" y="4034"/>
                    <a:pt x="12246" y="4034"/>
                  </a:cubicBezTo>
                  <a:cubicBezTo>
                    <a:pt x="12419" y="4034"/>
                    <a:pt x="12469" y="3738"/>
                    <a:pt x="12267" y="3657"/>
                  </a:cubicBezTo>
                  <a:cubicBezTo>
                    <a:pt x="9936" y="2911"/>
                    <a:pt x="7605" y="2209"/>
                    <a:pt x="5274" y="1485"/>
                  </a:cubicBezTo>
                  <a:cubicBezTo>
                    <a:pt x="5636" y="1394"/>
                    <a:pt x="5998" y="1326"/>
                    <a:pt x="6383" y="1258"/>
                  </a:cubicBezTo>
                  <a:cubicBezTo>
                    <a:pt x="6451" y="1236"/>
                    <a:pt x="6519" y="1213"/>
                    <a:pt x="6587" y="1213"/>
                  </a:cubicBezTo>
                  <a:close/>
                  <a:moveTo>
                    <a:pt x="3509" y="1915"/>
                  </a:moveTo>
                  <a:cubicBezTo>
                    <a:pt x="6541" y="3069"/>
                    <a:pt x="9619" y="4155"/>
                    <a:pt x="12697" y="5196"/>
                  </a:cubicBezTo>
                  <a:cubicBezTo>
                    <a:pt x="12720" y="5445"/>
                    <a:pt x="12765" y="5672"/>
                    <a:pt x="12810" y="5921"/>
                  </a:cubicBezTo>
                  <a:cubicBezTo>
                    <a:pt x="9348" y="4676"/>
                    <a:pt x="5862" y="3499"/>
                    <a:pt x="2445" y="2209"/>
                  </a:cubicBezTo>
                  <a:cubicBezTo>
                    <a:pt x="2717" y="2118"/>
                    <a:pt x="3011" y="2051"/>
                    <a:pt x="3305" y="1983"/>
                  </a:cubicBezTo>
                  <a:cubicBezTo>
                    <a:pt x="3373" y="1960"/>
                    <a:pt x="3441" y="1937"/>
                    <a:pt x="3509" y="1915"/>
                  </a:cubicBezTo>
                  <a:close/>
                  <a:moveTo>
                    <a:pt x="1064" y="3544"/>
                  </a:moveTo>
                  <a:cubicBezTo>
                    <a:pt x="3826" y="4517"/>
                    <a:pt x="6519" y="5649"/>
                    <a:pt x="9167" y="6916"/>
                  </a:cubicBezTo>
                  <a:cubicBezTo>
                    <a:pt x="8578" y="6916"/>
                    <a:pt x="8012" y="6939"/>
                    <a:pt x="7447" y="6984"/>
                  </a:cubicBezTo>
                  <a:cubicBezTo>
                    <a:pt x="7447" y="6939"/>
                    <a:pt x="7424" y="6894"/>
                    <a:pt x="7379" y="6871"/>
                  </a:cubicBezTo>
                  <a:cubicBezTo>
                    <a:pt x="5410" y="5830"/>
                    <a:pt x="3192" y="5106"/>
                    <a:pt x="1064" y="4472"/>
                  </a:cubicBezTo>
                  <a:cubicBezTo>
                    <a:pt x="1064" y="4201"/>
                    <a:pt x="1064" y="3906"/>
                    <a:pt x="1064" y="3635"/>
                  </a:cubicBezTo>
                  <a:lnTo>
                    <a:pt x="1064" y="3544"/>
                  </a:lnTo>
                  <a:close/>
                  <a:moveTo>
                    <a:pt x="7763" y="5785"/>
                  </a:moveTo>
                  <a:cubicBezTo>
                    <a:pt x="8940" y="6260"/>
                    <a:pt x="10117" y="6668"/>
                    <a:pt x="11317" y="7052"/>
                  </a:cubicBezTo>
                  <a:cubicBezTo>
                    <a:pt x="10864" y="6984"/>
                    <a:pt x="10434" y="6962"/>
                    <a:pt x="9981" y="6939"/>
                  </a:cubicBezTo>
                  <a:cubicBezTo>
                    <a:pt x="9981" y="6916"/>
                    <a:pt x="9959" y="6871"/>
                    <a:pt x="9914" y="6849"/>
                  </a:cubicBezTo>
                  <a:cubicBezTo>
                    <a:pt x="9212" y="6486"/>
                    <a:pt x="8488" y="6124"/>
                    <a:pt x="7763" y="5785"/>
                  </a:cubicBezTo>
                  <a:close/>
                  <a:moveTo>
                    <a:pt x="2105" y="2300"/>
                  </a:moveTo>
                  <a:cubicBezTo>
                    <a:pt x="5613" y="3793"/>
                    <a:pt x="9212" y="5242"/>
                    <a:pt x="12856" y="6328"/>
                  </a:cubicBezTo>
                  <a:cubicBezTo>
                    <a:pt x="12901" y="6668"/>
                    <a:pt x="12946" y="6984"/>
                    <a:pt x="13014" y="7301"/>
                  </a:cubicBezTo>
                  <a:cubicBezTo>
                    <a:pt x="12946" y="7301"/>
                    <a:pt x="12901" y="7279"/>
                    <a:pt x="12856" y="7279"/>
                  </a:cubicBezTo>
                  <a:cubicBezTo>
                    <a:pt x="12856" y="7188"/>
                    <a:pt x="12833" y="7098"/>
                    <a:pt x="12720" y="7075"/>
                  </a:cubicBezTo>
                  <a:cubicBezTo>
                    <a:pt x="8940" y="5559"/>
                    <a:pt x="5161" y="4178"/>
                    <a:pt x="1404" y="2616"/>
                  </a:cubicBezTo>
                  <a:cubicBezTo>
                    <a:pt x="1540" y="2526"/>
                    <a:pt x="1743" y="2435"/>
                    <a:pt x="2038" y="2322"/>
                  </a:cubicBezTo>
                  <a:cubicBezTo>
                    <a:pt x="2060" y="2322"/>
                    <a:pt x="2083" y="2322"/>
                    <a:pt x="2105" y="2300"/>
                  </a:cubicBezTo>
                  <a:close/>
                  <a:moveTo>
                    <a:pt x="1064" y="4699"/>
                  </a:moveTo>
                  <a:cubicBezTo>
                    <a:pt x="2988" y="5491"/>
                    <a:pt x="4912" y="6351"/>
                    <a:pt x="6858" y="7030"/>
                  </a:cubicBezTo>
                  <a:cubicBezTo>
                    <a:pt x="5885" y="7143"/>
                    <a:pt x="4934" y="7301"/>
                    <a:pt x="3984" y="7550"/>
                  </a:cubicBezTo>
                  <a:lnTo>
                    <a:pt x="3984" y="7573"/>
                  </a:lnTo>
                  <a:cubicBezTo>
                    <a:pt x="3961" y="7550"/>
                    <a:pt x="3961" y="7505"/>
                    <a:pt x="3916" y="7505"/>
                  </a:cubicBezTo>
                  <a:cubicBezTo>
                    <a:pt x="3441" y="7256"/>
                    <a:pt x="2875" y="7143"/>
                    <a:pt x="2354" y="6962"/>
                  </a:cubicBezTo>
                  <a:cubicBezTo>
                    <a:pt x="1924" y="6826"/>
                    <a:pt x="1472" y="6645"/>
                    <a:pt x="1042" y="6464"/>
                  </a:cubicBezTo>
                  <a:cubicBezTo>
                    <a:pt x="1042" y="6170"/>
                    <a:pt x="1042" y="5853"/>
                    <a:pt x="1042" y="5559"/>
                  </a:cubicBezTo>
                  <a:cubicBezTo>
                    <a:pt x="2309" y="6147"/>
                    <a:pt x="3690" y="6781"/>
                    <a:pt x="5048" y="7052"/>
                  </a:cubicBezTo>
                  <a:cubicBezTo>
                    <a:pt x="5056" y="7053"/>
                    <a:pt x="5064" y="7054"/>
                    <a:pt x="5072" y="7054"/>
                  </a:cubicBezTo>
                  <a:cubicBezTo>
                    <a:pt x="5233" y="7054"/>
                    <a:pt x="5266" y="6845"/>
                    <a:pt x="5116" y="6781"/>
                  </a:cubicBezTo>
                  <a:cubicBezTo>
                    <a:pt x="3780" y="6237"/>
                    <a:pt x="2377" y="5875"/>
                    <a:pt x="1042" y="5332"/>
                  </a:cubicBezTo>
                  <a:cubicBezTo>
                    <a:pt x="1042" y="5106"/>
                    <a:pt x="1042" y="4902"/>
                    <a:pt x="1064" y="4699"/>
                  </a:cubicBezTo>
                  <a:close/>
                  <a:moveTo>
                    <a:pt x="1042" y="6645"/>
                  </a:moveTo>
                  <a:cubicBezTo>
                    <a:pt x="1857" y="7052"/>
                    <a:pt x="2762" y="7482"/>
                    <a:pt x="3644" y="7663"/>
                  </a:cubicBezTo>
                  <a:cubicBezTo>
                    <a:pt x="3418" y="7731"/>
                    <a:pt x="3169" y="7799"/>
                    <a:pt x="2920" y="7867"/>
                  </a:cubicBezTo>
                  <a:cubicBezTo>
                    <a:pt x="2920" y="7844"/>
                    <a:pt x="2898" y="7822"/>
                    <a:pt x="2875" y="7799"/>
                  </a:cubicBezTo>
                  <a:cubicBezTo>
                    <a:pt x="2309" y="7505"/>
                    <a:pt x="1653" y="7301"/>
                    <a:pt x="1019" y="7098"/>
                  </a:cubicBezTo>
                  <a:cubicBezTo>
                    <a:pt x="1019" y="6962"/>
                    <a:pt x="1019" y="6803"/>
                    <a:pt x="1042" y="6645"/>
                  </a:cubicBezTo>
                  <a:close/>
                  <a:moveTo>
                    <a:pt x="1019" y="7346"/>
                  </a:moveTo>
                  <a:cubicBezTo>
                    <a:pt x="1562" y="7573"/>
                    <a:pt x="2083" y="7822"/>
                    <a:pt x="2626" y="7958"/>
                  </a:cubicBezTo>
                  <a:cubicBezTo>
                    <a:pt x="2490" y="8025"/>
                    <a:pt x="2332" y="8071"/>
                    <a:pt x="2196" y="8116"/>
                  </a:cubicBezTo>
                  <a:cubicBezTo>
                    <a:pt x="1834" y="7958"/>
                    <a:pt x="1427" y="7844"/>
                    <a:pt x="1019" y="7822"/>
                  </a:cubicBezTo>
                  <a:cubicBezTo>
                    <a:pt x="1019" y="7663"/>
                    <a:pt x="1019" y="7505"/>
                    <a:pt x="1019" y="7346"/>
                  </a:cubicBezTo>
                  <a:close/>
                  <a:moveTo>
                    <a:pt x="1019" y="8003"/>
                  </a:moveTo>
                  <a:cubicBezTo>
                    <a:pt x="1313" y="8048"/>
                    <a:pt x="1562" y="8139"/>
                    <a:pt x="1834" y="8252"/>
                  </a:cubicBezTo>
                  <a:cubicBezTo>
                    <a:pt x="1562" y="8365"/>
                    <a:pt x="1268" y="8478"/>
                    <a:pt x="997" y="8591"/>
                  </a:cubicBezTo>
                  <a:cubicBezTo>
                    <a:pt x="1019" y="8388"/>
                    <a:pt x="1019" y="8206"/>
                    <a:pt x="1019" y="8003"/>
                  </a:cubicBezTo>
                  <a:close/>
                  <a:moveTo>
                    <a:pt x="11151" y="1"/>
                  </a:moveTo>
                  <a:cubicBezTo>
                    <a:pt x="10679" y="1"/>
                    <a:pt x="10212" y="49"/>
                    <a:pt x="9914" y="59"/>
                  </a:cubicBezTo>
                  <a:cubicBezTo>
                    <a:pt x="8737" y="82"/>
                    <a:pt x="7582" y="217"/>
                    <a:pt x="6428" y="444"/>
                  </a:cubicBezTo>
                  <a:cubicBezTo>
                    <a:pt x="5138" y="670"/>
                    <a:pt x="3848" y="1009"/>
                    <a:pt x="2581" y="1349"/>
                  </a:cubicBezTo>
                  <a:cubicBezTo>
                    <a:pt x="1834" y="1553"/>
                    <a:pt x="748" y="1621"/>
                    <a:pt x="385" y="2367"/>
                  </a:cubicBezTo>
                  <a:cubicBezTo>
                    <a:pt x="1" y="3137"/>
                    <a:pt x="340" y="4676"/>
                    <a:pt x="340" y="5513"/>
                  </a:cubicBezTo>
                  <a:cubicBezTo>
                    <a:pt x="363" y="5989"/>
                    <a:pt x="363" y="6464"/>
                    <a:pt x="363" y="6939"/>
                  </a:cubicBezTo>
                  <a:cubicBezTo>
                    <a:pt x="363" y="6962"/>
                    <a:pt x="363" y="7007"/>
                    <a:pt x="363" y="7030"/>
                  </a:cubicBezTo>
                  <a:cubicBezTo>
                    <a:pt x="363" y="7301"/>
                    <a:pt x="385" y="7573"/>
                    <a:pt x="385" y="7844"/>
                  </a:cubicBezTo>
                  <a:lnTo>
                    <a:pt x="385" y="7867"/>
                  </a:lnTo>
                  <a:cubicBezTo>
                    <a:pt x="385" y="8523"/>
                    <a:pt x="408" y="9157"/>
                    <a:pt x="453" y="9813"/>
                  </a:cubicBezTo>
                  <a:cubicBezTo>
                    <a:pt x="453" y="9983"/>
                    <a:pt x="578" y="10068"/>
                    <a:pt x="702" y="10068"/>
                  </a:cubicBezTo>
                  <a:cubicBezTo>
                    <a:pt x="827" y="10068"/>
                    <a:pt x="951" y="9983"/>
                    <a:pt x="951" y="9813"/>
                  </a:cubicBezTo>
                  <a:cubicBezTo>
                    <a:pt x="951" y="9678"/>
                    <a:pt x="974" y="9542"/>
                    <a:pt x="974" y="9383"/>
                  </a:cubicBezTo>
                  <a:cubicBezTo>
                    <a:pt x="1019" y="9383"/>
                    <a:pt x="1064" y="9383"/>
                    <a:pt x="1132" y="9361"/>
                  </a:cubicBezTo>
                  <a:cubicBezTo>
                    <a:pt x="3687" y="8204"/>
                    <a:pt x="6400" y="7605"/>
                    <a:pt x="9141" y="7605"/>
                  </a:cubicBezTo>
                  <a:cubicBezTo>
                    <a:pt x="10529" y="7605"/>
                    <a:pt x="11924" y="7759"/>
                    <a:pt x="13308" y="8071"/>
                  </a:cubicBezTo>
                  <a:cubicBezTo>
                    <a:pt x="13334" y="8075"/>
                    <a:pt x="13359" y="8077"/>
                    <a:pt x="13382" y="8077"/>
                  </a:cubicBezTo>
                  <a:cubicBezTo>
                    <a:pt x="13632" y="8077"/>
                    <a:pt x="13780" y="7868"/>
                    <a:pt x="13738" y="7641"/>
                  </a:cubicBezTo>
                  <a:cubicBezTo>
                    <a:pt x="13693" y="7233"/>
                    <a:pt x="13625" y="6826"/>
                    <a:pt x="13580" y="6396"/>
                  </a:cubicBezTo>
                  <a:cubicBezTo>
                    <a:pt x="13603" y="6351"/>
                    <a:pt x="13603" y="6260"/>
                    <a:pt x="13557" y="6215"/>
                  </a:cubicBezTo>
                  <a:cubicBezTo>
                    <a:pt x="13421" y="5310"/>
                    <a:pt x="13308" y="4382"/>
                    <a:pt x="13173" y="3476"/>
                  </a:cubicBezTo>
                  <a:cubicBezTo>
                    <a:pt x="13059" y="2662"/>
                    <a:pt x="13218" y="964"/>
                    <a:pt x="12584" y="353"/>
                  </a:cubicBezTo>
                  <a:cubicBezTo>
                    <a:pt x="12288" y="69"/>
                    <a:pt x="11716" y="1"/>
                    <a:pt x="11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504;p23"/>
            <p:cNvSpPr/>
            <p:nvPr/>
          </p:nvSpPr>
          <p:spPr>
            <a:xfrm>
              <a:off x="3900745" y="1657867"/>
              <a:ext cx="88514" cy="22450"/>
            </a:xfrm>
            <a:custGeom>
              <a:avLst/>
              <a:gdLst/>
              <a:ahLst/>
              <a:cxnLst/>
              <a:rect l="l" t="t" r="r" b="b"/>
              <a:pathLst>
                <a:path w="5772" h="1464" extrusionOk="0">
                  <a:moveTo>
                    <a:pt x="4826" y="0"/>
                  </a:moveTo>
                  <a:cubicBezTo>
                    <a:pt x="4597" y="0"/>
                    <a:pt x="4349" y="48"/>
                    <a:pt x="4089" y="104"/>
                  </a:cubicBezTo>
                  <a:cubicBezTo>
                    <a:pt x="2776" y="376"/>
                    <a:pt x="1486" y="783"/>
                    <a:pt x="196" y="1168"/>
                  </a:cubicBezTo>
                  <a:cubicBezTo>
                    <a:pt x="1" y="1211"/>
                    <a:pt x="77" y="1463"/>
                    <a:pt x="243" y="1463"/>
                  </a:cubicBezTo>
                  <a:cubicBezTo>
                    <a:pt x="250" y="1463"/>
                    <a:pt x="257" y="1463"/>
                    <a:pt x="264" y="1462"/>
                  </a:cubicBezTo>
                  <a:cubicBezTo>
                    <a:pt x="1124" y="1304"/>
                    <a:pt x="2007" y="1123"/>
                    <a:pt x="2867" y="941"/>
                  </a:cubicBezTo>
                  <a:cubicBezTo>
                    <a:pt x="3444" y="832"/>
                    <a:pt x="4031" y="637"/>
                    <a:pt x="4614" y="637"/>
                  </a:cubicBezTo>
                  <a:cubicBezTo>
                    <a:pt x="4878" y="637"/>
                    <a:pt x="5141" y="677"/>
                    <a:pt x="5402" y="783"/>
                  </a:cubicBezTo>
                  <a:cubicBezTo>
                    <a:pt x="5430" y="795"/>
                    <a:pt x="5457" y="801"/>
                    <a:pt x="5483" y="801"/>
                  </a:cubicBezTo>
                  <a:cubicBezTo>
                    <a:pt x="5649" y="801"/>
                    <a:pt x="5771" y="577"/>
                    <a:pt x="5673" y="421"/>
                  </a:cubicBezTo>
                  <a:cubicBezTo>
                    <a:pt x="5446" y="100"/>
                    <a:pt x="5156" y="0"/>
                    <a:pt x="48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505;p23"/>
            <p:cNvSpPr/>
            <p:nvPr/>
          </p:nvSpPr>
          <p:spPr>
            <a:xfrm>
              <a:off x="3899933" y="1632643"/>
              <a:ext cx="91289" cy="24628"/>
            </a:xfrm>
            <a:custGeom>
              <a:avLst/>
              <a:gdLst/>
              <a:ahLst/>
              <a:cxnLst/>
              <a:rect l="l" t="t" r="r" b="b"/>
              <a:pathLst>
                <a:path w="5953" h="1606" extrusionOk="0">
                  <a:moveTo>
                    <a:pt x="4884" y="0"/>
                  </a:moveTo>
                  <a:cubicBezTo>
                    <a:pt x="3289" y="0"/>
                    <a:pt x="1601" y="606"/>
                    <a:pt x="182" y="1229"/>
                  </a:cubicBezTo>
                  <a:cubicBezTo>
                    <a:pt x="0" y="1309"/>
                    <a:pt x="106" y="1605"/>
                    <a:pt x="275" y="1605"/>
                  </a:cubicBezTo>
                  <a:cubicBezTo>
                    <a:pt x="296" y="1605"/>
                    <a:pt x="318" y="1601"/>
                    <a:pt x="340" y="1591"/>
                  </a:cubicBezTo>
                  <a:cubicBezTo>
                    <a:pt x="2128" y="912"/>
                    <a:pt x="3871" y="821"/>
                    <a:pt x="5704" y="436"/>
                  </a:cubicBezTo>
                  <a:cubicBezTo>
                    <a:pt x="5953" y="391"/>
                    <a:pt x="5862" y="74"/>
                    <a:pt x="5658" y="52"/>
                  </a:cubicBezTo>
                  <a:cubicBezTo>
                    <a:pt x="5404" y="17"/>
                    <a:pt x="5145" y="0"/>
                    <a:pt x="4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506;p23"/>
            <p:cNvSpPr/>
            <p:nvPr/>
          </p:nvSpPr>
          <p:spPr>
            <a:xfrm>
              <a:off x="3896544" y="1605916"/>
              <a:ext cx="98159" cy="27802"/>
            </a:xfrm>
            <a:custGeom>
              <a:avLst/>
              <a:gdLst/>
              <a:ahLst/>
              <a:cxnLst/>
              <a:rect l="l" t="t" r="r" b="b"/>
              <a:pathLst>
                <a:path w="6401" h="1813" extrusionOk="0">
                  <a:moveTo>
                    <a:pt x="5190" y="0"/>
                  </a:moveTo>
                  <a:cubicBezTo>
                    <a:pt x="3446" y="0"/>
                    <a:pt x="1635" y="625"/>
                    <a:pt x="176" y="1500"/>
                  </a:cubicBezTo>
                  <a:cubicBezTo>
                    <a:pt x="1" y="1598"/>
                    <a:pt x="111" y="1813"/>
                    <a:pt x="275" y="1813"/>
                  </a:cubicBezTo>
                  <a:cubicBezTo>
                    <a:pt x="301" y="1813"/>
                    <a:pt x="329" y="1807"/>
                    <a:pt x="357" y="1795"/>
                  </a:cubicBezTo>
                  <a:cubicBezTo>
                    <a:pt x="2236" y="935"/>
                    <a:pt x="4001" y="754"/>
                    <a:pt x="6038" y="640"/>
                  </a:cubicBezTo>
                  <a:cubicBezTo>
                    <a:pt x="6400" y="618"/>
                    <a:pt x="6400" y="97"/>
                    <a:pt x="6038" y="52"/>
                  </a:cubicBezTo>
                  <a:cubicBezTo>
                    <a:pt x="5758" y="17"/>
                    <a:pt x="5475" y="0"/>
                    <a:pt x="5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507;p23"/>
            <p:cNvSpPr/>
            <p:nvPr/>
          </p:nvSpPr>
          <p:spPr>
            <a:xfrm>
              <a:off x="3888739" y="1574099"/>
              <a:ext cx="105965" cy="33660"/>
            </a:xfrm>
            <a:custGeom>
              <a:avLst/>
              <a:gdLst/>
              <a:ahLst/>
              <a:cxnLst/>
              <a:rect l="l" t="t" r="r" b="b"/>
              <a:pathLst>
                <a:path w="6910" h="2195" extrusionOk="0">
                  <a:moveTo>
                    <a:pt x="5057" y="1"/>
                  </a:moveTo>
                  <a:cubicBezTo>
                    <a:pt x="3323" y="1"/>
                    <a:pt x="1465" y="792"/>
                    <a:pt x="187" y="1742"/>
                  </a:cubicBezTo>
                  <a:cubicBezTo>
                    <a:pt x="1" y="1892"/>
                    <a:pt x="107" y="2195"/>
                    <a:pt x="302" y="2195"/>
                  </a:cubicBezTo>
                  <a:cubicBezTo>
                    <a:pt x="343" y="2195"/>
                    <a:pt x="389" y="2181"/>
                    <a:pt x="436" y="2150"/>
                  </a:cubicBezTo>
                  <a:cubicBezTo>
                    <a:pt x="1342" y="1584"/>
                    <a:pt x="2315" y="1131"/>
                    <a:pt x="3356" y="927"/>
                  </a:cubicBezTo>
                  <a:cubicBezTo>
                    <a:pt x="3899" y="814"/>
                    <a:pt x="4425" y="792"/>
                    <a:pt x="4951" y="792"/>
                  </a:cubicBezTo>
                  <a:cubicBezTo>
                    <a:pt x="5302" y="792"/>
                    <a:pt x="5653" y="802"/>
                    <a:pt x="6009" y="802"/>
                  </a:cubicBezTo>
                  <a:cubicBezTo>
                    <a:pt x="6187" y="802"/>
                    <a:pt x="6366" y="799"/>
                    <a:pt x="6547" y="792"/>
                  </a:cubicBezTo>
                  <a:cubicBezTo>
                    <a:pt x="6841" y="792"/>
                    <a:pt x="6909" y="362"/>
                    <a:pt x="6615" y="249"/>
                  </a:cubicBezTo>
                  <a:cubicBezTo>
                    <a:pt x="6122" y="77"/>
                    <a:pt x="5595" y="1"/>
                    <a:pt x="5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508;p23"/>
            <p:cNvSpPr/>
            <p:nvPr/>
          </p:nvSpPr>
          <p:spPr>
            <a:xfrm>
              <a:off x="3880413" y="1529861"/>
              <a:ext cx="98665" cy="28830"/>
            </a:xfrm>
            <a:custGeom>
              <a:avLst/>
              <a:gdLst/>
              <a:ahLst/>
              <a:cxnLst/>
              <a:rect l="l" t="t" r="r" b="b"/>
              <a:pathLst>
                <a:path w="6434" h="1880" extrusionOk="0">
                  <a:moveTo>
                    <a:pt x="4631" y="1"/>
                  </a:moveTo>
                  <a:cubicBezTo>
                    <a:pt x="3079" y="1"/>
                    <a:pt x="1388" y="662"/>
                    <a:pt x="210" y="1436"/>
                  </a:cubicBezTo>
                  <a:cubicBezTo>
                    <a:pt x="0" y="1570"/>
                    <a:pt x="128" y="1879"/>
                    <a:pt x="335" y="1879"/>
                  </a:cubicBezTo>
                  <a:cubicBezTo>
                    <a:pt x="374" y="1879"/>
                    <a:pt x="416" y="1869"/>
                    <a:pt x="459" y="1844"/>
                  </a:cubicBezTo>
                  <a:cubicBezTo>
                    <a:pt x="1319" y="1368"/>
                    <a:pt x="2224" y="1006"/>
                    <a:pt x="3197" y="848"/>
                  </a:cubicBezTo>
                  <a:cubicBezTo>
                    <a:pt x="3586" y="775"/>
                    <a:pt x="3972" y="757"/>
                    <a:pt x="4357" y="757"/>
                  </a:cubicBezTo>
                  <a:cubicBezTo>
                    <a:pt x="4742" y="757"/>
                    <a:pt x="5126" y="775"/>
                    <a:pt x="5513" y="775"/>
                  </a:cubicBezTo>
                  <a:cubicBezTo>
                    <a:pt x="5706" y="775"/>
                    <a:pt x="5899" y="771"/>
                    <a:pt x="6094" y="757"/>
                  </a:cubicBezTo>
                  <a:cubicBezTo>
                    <a:pt x="6388" y="735"/>
                    <a:pt x="6434" y="350"/>
                    <a:pt x="6162" y="259"/>
                  </a:cubicBezTo>
                  <a:cubicBezTo>
                    <a:pt x="5686" y="79"/>
                    <a:pt x="5167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509;p23"/>
            <p:cNvSpPr/>
            <p:nvPr/>
          </p:nvSpPr>
          <p:spPr>
            <a:xfrm>
              <a:off x="3895424" y="1545118"/>
              <a:ext cx="86965" cy="16148"/>
            </a:xfrm>
            <a:custGeom>
              <a:avLst/>
              <a:gdLst/>
              <a:ahLst/>
              <a:cxnLst/>
              <a:rect l="l" t="t" r="r" b="b"/>
              <a:pathLst>
                <a:path w="5671" h="1053" extrusionOk="0">
                  <a:moveTo>
                    <a:pt x="3406" y="0"/>
                  </a:moveTo>
                  <a:cubicBezTo>
                    <a:pt x="2255" y="0"/>
                    <a:pt x="1075" y="295"/>
                    <a:pt x="113" y="826"/>
                  </a:cubicBezTo>
                  <a:cubicBezTo>
                    <a:pt x="0" y="894"/>
                    <a:pt x="46" y="1052"/>
                    <a:pt x="181" y="1052"/>
                  </a:cubicBezTo>
                  <a:cubicBezTo>
                    <a:pt x="906" y="1052"/>
                    <a:pt x="1607" y="803"/>
                    <a:pt x="2331" y="690"/>
                  </a:cubicBezTo>
                  <a:cubicBezTo>
                    <a:pt x="2645" y="647"/>
                    <a:pt x="2945" y="627"/>
                    <a:pt x="3239" y="627"/>
                  </a:cubicBezTo>
                  <a:cubicBezTo>
                    <a:pt x="3880" y="627"/>
                    <a:pt x="4494" y="723"/>
                    <a:pt x="5160" y="894"/>
                  </a:cubicBezTo>
                  <a:cubicBezTo>
                    <a:pt x="5194" y="904"/>
                    <a:pt x="5226" y="908"/>
                    <a:pt x="5255" y="908"/>
                  </a:cubicBezTo>
                  <a:cubicBezTo>
                    <a:pt x="5569" y="908"/>
                    <a:pt x="5670" y="409"/>
                    <a:pt x="5319" y="305"/>
                  </a:cubicBezTo>
                  <a:cubicBezTo>
                    <a:pt x="4723" y="98"/>
                    <a:pt x="4069" y="0"/>
                    <a:pt x="34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510;p23"/>
            <p:cNvSpPr/>
            <p:nvPr/>
          </p:nvSpPr>
          <p:spPr>
            <a:xfrm>
              <a:off x="3880842" y="1500251"/>
              <a:ext cx="97883" cy="20978"/>
            </a:xfrm>
            <a:custGeom>
              <a:avLst/>
              <a:gdLst/>
              <a:ahLst/>
              <a:cxnLst/>
              <a:rect l="l" t="t" r="r" b="b"/>
              <a:pathLst>
                <a:path w="6383" h="1368" extrusionOk="0">
                  <a:moveTo>
                    <a:pt x="4409" y="0"/>
                  </a:moveTo>
                  <a:cubicBezTo>
                    <a:pt x="2954" y="0"/>
                    <a:pt x="1436" y="444"/>
                    <a:pt x="182" y="991"/>
                  </a:cubicBezTo>
                  <a:cubicBezTo>
                    <a:pt x="0" y="1071"/>
                    <a:pt x="88" y="1367"/>
                    <a:pt x="269" y="1367"/>
                  </a:cubicBezTo>
                  <a:cubicBezTo>
                    <a:pt x="292" y="1367"/>
                    <a:pt x="315" y="1363"/>
                    <a:pt x="340" y="1353"/>
                  </a:cubicBezTo>
                  <a:cubicBezTo>
                    <a:pt x="1791" y="813"/>
                    <a:pt x="3129" y="726"/>
                    <a:pt x="4560" y="726"/>
                  </a:cubicBezTo>
                  <a:cubicBezTo>
                    <a:pt x="5048" y="726"/>
                    <a:pt x="5548" y="736"/>
                    <a:pt x="6066" y="742"/>
                  </a:cubicBezTo>
                  <a:cubicBezTo>
                    <a:pt x="6338" y="742"/>
                    <a:pt x="6383" y="334"/>
                    <a:pt x="6134" y="244"/>
                  </a:cubicBezTo>
                  <a:cubicBezTo>
                    <a:pt x="5584" y="74"/>
                    <a:pt x="5001" y="0"/>
                    <a:pt x="4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511;p23"/>
            <p:cNvSpPr/>
            <p:nvPr/>
          </p:nvSpPr>
          <p:spPr>
            <a:xfrm>
              <a:off x="3882345" y="1472099"/>
              <a:ext cx="111654" cy="24168"/>
            </a:xfrm>
            <a:custGeom>
              <a:avLst/>
              <a:gdLst/>
              <a:ahLst/>
              <a:cxnLst/>
              <a:rect l="l" t="t" r="r" b="b"/>
              <a:pathLst>
                <a:path w="7281" h="1576" extrusionOk="0">
                  <a:moveTo>
                    <a:pt x="4972" y="0"/>
                  </a:moveTo>
                  <a:cubicBezTo>
                    <a:pt x="3354" y="0"/>
                    <a:pt x="1626" y="498"/>
                    <a:pt x="265" y="1061"/>
                  </a:cubicBezTo>
                  <a:cubicBezTo>
                    <a:pt x="0" y="1163"/>
                    <a:pt x="65" y="1576"/>
                    <a:pt x="311" y="1576"/>
                  </a:cubicBezTo>
                  <a:cubicBezTo>
                    <a:pt x="339" y="1576"/>
                    <a:pt x="369" y="1571"/>
                    <a:pt x="401" y="1559"/>
                  </a:cubicBezTo>
                  <a:cubicBezTo>
                    <a:pt x="1510" y="1152"/>
                    <a:pt x="2641" y="858"/>
                    <a:pt x="3818" y="767"/>
                  </a:cubicBezTo>
                  <a:cubicBezTo>
                    <a:pt x="4058" y="742"/>
                    <a:pt x="4298" y="732"/>
                    <a:pt x="4536" y="732"/>
                  </a:cubicBezTo>
                  <a:cubicBezTo>
                    <a:pt x="5195" y="732"/>
                    <a:pt x="5847" y="804"/>
                    <a:pt x="6498" y="804"/>
                  </a:cubicBezTo>
                  <a:cubicBezTo>
                    <a:pt x="6654" y="804"/>
                    <a:pt x="6809" y="800"/>
                    <a:pt x="6964" y="790"/>
                  </a:cubicBezTo>
                  <a:cubicBezTo>
                    <a:pt x="7236" y="767"/>
                    <a:pt x="7281" y="428"/>
                    <a:pt x="7032" y="337"/>
                  </a:cubicBezTo>
                  <a:cubicBezTo>
                    <a:pt x="6396" y="100"/>
                    <a:pt x="5695" y="0"/>
                    <a:pt x="49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512;p23"/>
            <p:cNvSpPr/>
            <p:nvPr/>
          </p:nvSpPr>
          <p:spPr>
            <a:xfrm>
              <a:off x="4010581" y="1648805"/>
              <a:ext cx="98190" cy="18448"/>
            </a:xfrm>
            <a:custGeom>
              <a:avLst/>
              <a:gdLst/>
              <a:ahLst/>
              <a:cxnLst/>
              <a:rect l="l" t="t" r="r" b="b"/>
              <a:pathLst>
                <a:path w="6403" h="1203" extrusionOk="0">
                  <a:moveTo>
                    <a:pt x="4047" y="1"/>
                  </a:moveTo>
                  <a:cubicBezTo>
                    <a:pt x="2713" y="1"/>
                    <a:pt x="1340" y="356"/>
                    <a:pt x="185" y="853"/>
                  </a:cubicBezTo>
                  <a:cubicBezTo>
                    <a:pt x="1" y="935"/>
                    <a:pt x="94" y="1202"/>
                    <a:pt x="265" y="1202"/>
                  </a:cubicBezTo>
                  <a:cubicBezTo>
                    <a:pt x="283" y="1202"/>
                    <a:pt x="302" y="1199"/>
                    <a:pt x="321" y="1193"/>
                  </a:cubicBezTo>
                  <a:cubicBezTo>
                    <a:pt x="1437" y="825"/>
                    <a:pt x="2468" y="699"/>
                    <a:pt x="3521" y="699"/>
                  </a:cubicBezTo>
                  <a:cubicBezTo>
                    <a:pt x="4347" y="699"/>
                    <a:pt x="5187" y="777"/>
                    <a:pt x="6092" y="876"/>
                  </a:cubicBezTo>
                  <a:cubicBezTo>
                    <a:pt x="6099" y="877"/>
                    <a:pt x="6106" y="877"/>
                    <a:pt x="6113" y="877"/>
                  </a:cubicBezTo>
                  <a:cubicBezTo>
                    <a:pt x="6387" y="877"/>
                    <a:pt x="6403" y="444"/>
                    <a:pt x="6160" y="356"/>
                  </a:cubicBezTo>
                  <a:cubicBezTo>
                    <a:pt x="5495" y="107"/>
                    <a:pt x="4777" y="1"/>
                    <a:pt x="4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513;p23"/>
            <p:cNvSpPr/>
            <p:nvPr/>
          </p:nvSpPr>
          <p:spPr>
            <a:xfrm>
              <a:off x="4009201" y="1623044"/>
              <a:ext cx="100015" cy="23064"/>
            </a:xfrm>
            <a:custGeom>
              <a:avLst/>
              <a:gdLst/>
              <a:ahLst/>
              <a:cxnLst/>
              <a:rect l="l" t="t" r="r" b="b"/>
              <a:pathLst>
                <a:path w="6522" h="1504" extrusionOk="0">
                  <a:moveTo>
                    <a:pt x="4512" y="0"/>
                  </a:moveTo>
                  <a:cubicBezTo>
                    <a:pt x="2977" y="0"/>
                    <a:pt x="1272" y="468"/>
                    <a:pt x="162" y="1176"/>
                  </a:cubicBezTo>
                  <a:cubicBezTo>
                    <a:pt x="1" y="1276"/>
                    <a:pt x="73" y="1503"/>
                    <a:pt x="235" y="1503"/>
                  </a:cubicBezTo>
                  <a:cubicBezTo>
                    <a:pt x="255" y="1503"/>
                    <a:pt x="276" y="1500"/>
                    <a:pt x="298" y="1492"/>
                  </a:cubicBezTo>
                  <a:cubicBezTo>
                    <a:pt x="1316" y="1243"/>
                    <a:pt x="2289" y="881"/>
                    <a:pt x="3353" y="768"/>
                  </a:cubicBezTo>
                  <a:cubicBezTo>
                    <a:pt x="3608" y="744"/>
                    <a:pt x="3863" y="736"/>
                    <a:pt x="4118" y="736"/>
                  </a:cubicBezTo>
                  <a:cubicBezTo>
                    <a:pt x="4608" y="736"/>
                    <a:pt x="5095" y="765"/>
                    <a:pt x="5578" y="765"/>
                  </a:cubicBezTo>
                  <a:cubicBezTo>
                    <a:pt x="5780" y="765"/>
                    <a:pt x="5982" y="760"/>
                    <a:pt x="6182" y="746"/>
                  </a:cubicBezTo>
                  <a:cubicBezTo>
                    <a:pt x="6476" y="723"/>
                    <a:pt x="6522" y="338"/>
                    <a:pt x="6250" y="248"/>
                  </a:cubicBezTo>
                  <a:cubicBezTo>
                    <a:pt x="5733" y="77"/>
                    <a:pt x="5136" y="0"/>
                    <a:pt x="4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514;p23"/>
            <p:cNvSpPr/>
            <p:nvPr/>
          </p:nvSpPr>
          <p:spPr>
            <a:xfrm>
              <a:off x="4014690" y="1592116"/>
              <a:ext cx="89219" cy="22987"/>
            </a:xfrm>
            <a:custGeom>
              <a:avLst/>
              <a:gdLst/>
              <a:ahLst/>
              <a:cxnLst/>
              <a:rect l="l" t="t" r="r" b="b"/>
              <a:pathLst>
                <a:path w="5818" h="1499" extrusionOk="0">
                  <a:moveTo>
                    <a:pt x="5530" y="1"/>
                  </a:moveTo>
                  <a:cubicBezTo>
                    <a:pt x="5523" y="1"/>
                    <a:pt x="5515" y="1"/>
                    <a:pt x="5507" y="1"/>
                  </a:cubicBezTo>
                  <a:cubicBezTo>
                    <a:pt x="3765" y="69"/>
                    <a:pt x="1954" y="703"/>
                    <a:pt x="257" y="1088"/>
                  </a:cubicBezTo>
                  <a:cubicBezTo>
                    <a:pt x="0" y="1152"/>
                    <a:pt x="107" y="1499"/>
                    <a:pt x="330" y="1499"/>
                  </a:cubicBezTo>
                  <a:cubicBezTo>
                    <a:pt x="343" y="1499"/>
                    <a:pt x="356" y="1498"/>
                    <a:pt x="370" y="1495"/>
                  </a:cubicBezTo>
                  <a:cubicBezTo>
                    <a:pt x="2067" y="1201"/>
                    <a:pt x="3968" y="1088"/>
                    <a:pt x="5575" y="477"/>
                  </a:cubicBezTo>
                  <a:cubicBezTo>
                    <a:pt x="5817" y="389"/>
                    <a:pt x="5802" y="1"/>
                    <a:pt x="55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515;p23"/>
            <p:cNvSpPr/>
            <p:nvPr/>
          </p:nvSpPr>
          <p:spPr>
            <a:xfrm>
              <a:off x="4008097" y="1566202"/>
              <a:ext cx="96611" cy="26054"/>
            </a:xfrm>
            <a:custGeom>
              <a:avLst/>
              <a:gdLst/>
              <a:ahLst/>
              <a:cxnLst/>
              <a:rect l="l" t="t" r="r" b="b"/>
              <a:pathLst>
                <a:path w="6300" h="1699" extrusionOk="0">
                  <a:moveTo>
                    <a:pt x="4275" y="0"/>
                  </a:moveTo>
                  <a:cubicBezTo>
                    <a:pt x="2838" y="0"/>
                    <a:pt x="1344" y="560"/>
                    <a:pt x="211" y="1284"/>
                  </a:cubicBezTo>
                  <a:cubicBezTo>
                    <a:pt x="0" y="1418"/>
                    <a:pt x="114" y="1699"/>
                    <a:pt x="306" y="1699"/>
                  </a:cubicBezTo>
                  <a:cubicBezTo>
                    <a:pt x="340" y="1699"/>
                    <a:pt x="377" y="1690"/>
                    <a:pt x="415" y="1669"/>
                  </a:cubicBezTo>
                  <a:cubicBezTo>
                    <a:pt x="1781" y="879"/>
                    <a:pt x="3016" y="723"/>
                    <a:pt x="4380" y="723"/>
                  </a:cubicBezTo>
                  <a:cubicBezTo>
                    <a:pt x="4891" y="723"/>
                    <a:pt x="5421" y="745"/>
                    <a:pt x="5983" y="764"/>
                  </a:cubicBezTo>
                  <a:cubicBezTo>
                    <a:pt x="6186" y="764"/>
                    <a:pt x="6299" y="447"/>
                    <a:pt x="6096" y="356"/>
                  </a:cubicBezTo>
                  <a:cubicBezTo>
                    <a:pt x="5523" y="108"/>
                    <a:pt x="4905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516;p23"/>
            <p:cNvSpPr/>
            <p:nvPr/>
          </p:nvSpPr>
          <p:spPr>
            <a:xfrm>
              <a:off x="3999080" y="1524632"/>
              <a:ext cx="103542" cy="23907"/>
            </a:xfrm>
            <a:custGeom>
              <a:avLst/>
              <a:gdLst/>
              <a:ahLst/>
              <a:cxnLst/>
              <a:rect l="l" t="t" r="r" b="b"/>
              <a:pathLst>
                <a:path w="6752" h="1559" extrusionOk="0">
                  <a:moveTo>
                    <a:pt x="4517" y="0"/>
                  </a:moveTo>
                  <a:cubicBezTo>
                    <a:pt x="3016" y="0"/>
                    <a:pt x="1441" y="505"/>
                    <a:pt x="211" y="1166"/>
                  </a:cubicBezTo>
                  <a:cubicBezTo>
                    <a:pt x="0" y="1281"/>
                    <a:pt x="130" y="1558"/>
                    <a:pt x="326" y="1558"/>
                  </a:cubicBezTo>
                  <a:cubicBezTo>
                    <a:pt x="361" y="1558"/>
                    <a:pt x="399" y="1549"/>
                    <a:pt x="437" y="1528"/>
                  </a:cubicBezTo>
                  <a:lnTo>
                    <a:pt x="437" y="1551"/>
                  </a:lnTo>
                  <a:cubicBezTo>
                    <a:pt x="1478" y="1076"/>
                    <a:pt x="2565" y="759"/>
                    <a:pt x="3719" y="691"/>
                  </a:cubicBezTo>
                  <a:cubicBezTo>
                    <a:pt x="3864" y="680"/>
                    <a:pt x="4007" y="676"/>
                    <a:pt x="4150" y="676"/>
                  </a:cubicBezTo>
                  <a:cubicBezTo>
                    <a:pt x="4917" y="676"/>
                    <a:pt x="5648" y="807"/>
                    <a:pt x="6412" y="827"/>
                  </a:cubicBezTo>
                  <a:cubicBezTo>
                    <a:pt x="6638" y="827"/>
                    <a:pt x="6752" y="487"/>
                    <a:pt x="6548" y="374"/>
                  </a:cubicBezTo>
                  <a:cubicBezTo>
                    <a:pt x="5917" y="113"/>
                    <a:pt x="5225" y="0"/>
                    <a:pt x="4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517;p23"/>
            <p:cNvSpPr/>
            <p:nvPr/>
          </p:nvSpPr>
          <p:spPr>
            <a:xfrm>
              <a:off x="4007008" y="1490867"/>
              <a:ext cx="89020" cy="18417"/>
            </a:xfrm>
            <a:custGeom>
              <a:avLst/>
              <a:gdLst/>
              <a:ahLst/>
              <a:cxnLst/>
              <a:rect l="l" t="t" r="r" b="b"/>
              <a:pathLst>
                <a:path w="5805" h="1201" extrusionOk="0">
                  <a:moveTo>
                    <a:pt x="3582" y="0"/>
                  </a:moveTo>
                  <a:cubicBezTo>
                    <a:pt x="2352" y="0"/>
                    <a:pt x="1037" y="356"/>
                    <a:pt x="147" y="879"/>
                  </a:cubicBezTo>
                  <a:cubicBezTo>
                    <a:pt x="0" y="962"/>
                    <a:pt x="86" y="1200"/>
                    <a:pt x="242" y="1200"/>
                  </a:cubicBezTo>
                  <a:cubicBezTo>
                    <a:pt x="255" y="1200"/>
                    <a:pt x="269" y="1199"/>
                    <a:pt x="282" y="1195"/>
                  </a:cubicBezTo>
                  <a:cubicBezTo>
                    <a:pt x="1210" y="946"/>
                    <a:pt x="2070" y="697"/>
                    <a:pt x="3021" y="652"/>
                  </a:cubicBezTo>
                  <a:cubicBezTo>
                    <a:pt x="3061" y="651"/>
                    <a:pt x="3101" y="651"/>
                    <a:pt x="3140" y="651"/>
                  </a:cubicBezTo>
                  <a:cubicBezTo>
                    <a:pt x="3936" y="651"/>
                    <a:pt x="4712" y="856"/>
                    <a:pt x="5488" y="856"/>
                  </a:cubicBezTo>
                  <a:cubicBezTo>
                    <a:pt x="5714" y="856"/>
                    <a:pt x="5805" y="539"/>
                    <a:pt x="5601" y="426"/>
                  </a:cubicBezTo>
                  <a:cubicBezTo>
                    <a:pt x="5032" y="129"/>
                    <a:pt x="4322" y="0"/>
                    <a:pt x="3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518;p23"/>
            <p:cNvSpPr/>
            <p:nvPr/>
          </p:nvSpPr>
          <p:spPr>
            <a:xfrm>
              <a:off x="4004969" y="1456765"/>
              <a:ext cx="94188" cy="16393"/>
            </a:xfrm>
            <a:custGeom>
              <a:avLst/>
              <a:gdLst/>
              <a:ahLst/>
              <a:cxnLst/>
              <a:rect l="l" t="t" r="r" b="b"/>
              <a:pathLst>
                <a:path w="6142" h="1069" extrusionOk="0">
                  <a:moveTo>
                    <a:pt x="4330" y="1"/>
                  </a:moveTo>
                  <a:cubicBezTo>
                    <a:pt x="2969" y="1"/>
                    <a:pt x="1484" y="335"/>
                    <a:pt x="302" y="590"/>
                  </a:cubicBezTo>
                  <a:cubicBezTo>
                    <a:pt x="0" y="655"/>
                    <a:pt x="109" y="1069"/>
                    <a:pt x="394" y="1069"/>
                  </a:cubicBezTo>
                  <a:cubicBezTo>
                    <a:pt x="408" y="1069"/>
                    <a:pt x="423" y="1068"/>
                    <a:pt x="438" y="1066"/>
                  </a:cubicBezTo>
                  <a:cubicBezTo>
                    <a:pt x="1456" y="907"/>
                    <a:pt x="2498" y="771"/>
                    <a:pt x="3539" y="726"/>
                  </a:cubicBezTo>
                  <a:cubicBezTo>
                    <a:pt x="3752" y="714"/>
                    <a:pt x="3968" y="712"/>
                    <a:pt x="4184" y="712"/>
                  </a:cubicBezTo>
                  <a:cubicBezTo>
                    <a:pt x="4317" y="712"/>
                    <a:pt x="4450" y="713"/>
                    <a:pt x="4584" y="713"/>
                  </a:cubicBezTo>
                  <a:cubicBezTo>
                    <a:pt x="5037" y="713"/>
                    <a:pt x="5491" y="702"/>
                    <a:pt x="5938" y="613"/>
                  </a:cubicBezTo>
                  <a:cubicBezTo>
                    <a:pt x="6141" y="545"/>
                    <a:pt x="6141" y="251"/>
                    <a:pt x="5938" y="206"/>
                  </a:cubicBezTo>
                  <a:cubicBezTo>
                    <a:pt x="5444" y="59"/>
                    <a:pt x="4898" y="1"/>
                    <a:pt x="43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5800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76"/>
            <a:ext cx="12192000" cy="6858000"/>
          </a:xfrm>
          <a:prstGeom prst="rect">
            <a:avLst/>
          </a:prstGeom>
        </p:spPr>
      </p:pic>
      <p:sp>
        <p:nvSpPr>
          <p:cNvPr id="14" name="Google Shape;1331;p48"/>
          <p:cNvSpPr txBox="1"/>
          <p:nvPr/>
        </p:nvSpPr>
        <p:spPr>
          <a:xfrm>
            <a:off x="1402109" y="1258215"/>
            <a:ext cx="9476561" cy="1091039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ea typeface="Fira Sans Extra Condensed SemiBold"/>
                <a:cs typeface="Fira Sans Extra Condensed SemiBold"/>
                <a:sym typeface="Fira Sans Extra Condensed SemiBold"/>
              </a:rPr>
              <a:t>Tembung Garba yaiku tembung loro kang dirangkep dadi siji kanthi nyuda cacahing wanda. Manut wujude, tembung garba kaperang dadi 4 yaiku: </a:t>
            </a:r>
            <a:endParaRPr sz="2400" dirty="0"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3630871" y="386626"/>
            <a:ext cx="3625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cs typeface="Arial" panose="020B0604020202020204" pitchFamily="34" charset="0"/>
              </a:rPr>
              <a:t>Kawruh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Basa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oogle Shape;312;p19"/>
          <p:cNvGrpSpPr/>
          <p:nvPr/>
        </p:nvGrpSpPr>
        <p:grpSpPr>
          <a:xfrm>
            <a:off x="1372383" y="3318461"/>
            <a:ext cx="1565868" cy="2125248"/>
            <a:chOff x="702654" y="2281572"/>
            <a:chExt cx="1565868" cy="2125248"/>
          </a:xfrm>
        </p:grpSpPr>
        <p:sp>
          <p:nvSpPr>
            <p:cNvPr id="6" name="Google Shape;314;p19"/>
            <p:cNvSpPr txBox="1"/>
            <p:nvPr/>
          </p:nvSpPr>
          <p:spPr>
            <a:xfrm flipH="1">
              <a:off x="702654" y="3607620"/>
              <a:ext cx="1541700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S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it</a:t>
              </a:r>
              <a:r>
                <a:rPr lang="en" sz="2400" u="sng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i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nggil = siti </a:t>
              </a:r>
              <a:r>
                <a:rPr lang="en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+ inggil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7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L</a:t>
              </a: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umrah 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8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10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11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9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12" name="Google Shape;310;p19"/>
          <p:cNvSpPr/>
          <p:nvPr/>
        </p:nvSpPr>
        <p:spPr>
          <a:xfrm rot="4499783">
            <a:off x="3242812" y="2888224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312;p19"/>
          <p:cNvGrpSpPr/>
          <p:nvPr/>
        </p:nvGrpSpPr>
        <p:grpSpPr>
          <a:xfrm>
            <a:off x="4014302" y="3276370"/>
            <a:ext cx="1672538" cy="2125248"/>
            <a:chOff x="702654" y="2281572"/>
            <a:chExt cx="1672538" cy="2125248"/>
          </a:xfrm>
        </p:grpSpPr>
        <p:sp>
          <p:nvSpPr>
            <p:cNvPr id="16" name="Google Shape;314;p19"/>
            <p:cNvSpPr txBox="1"/>
            <p:nvPr/>
          </p:nvSpPr>
          <p:spPr>
            <a:xfrm flipH="1">
              <a:off x="702654" y="3607620"/>
              <a:ext cx="1672538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R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at</a:t>
              </a:r>
              <a:r>
                <a:rPr lang="en" sz="2400" u="sng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w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agung = ratu </a:t>
              </a:r>
              <a:r>
                <a:rPr lang="en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+ agung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7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S</a:t>
              </a: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ustrawan 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8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20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</p:sp>
          <p:sp>
            <p:nvSpPr>
              <p:cNvPr id="21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9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22" name="Google Shape;310;p19"/>
          <p:cNvSpPr/>
          <p:nvPr/>
        </p:nvSpPr>
        <p:spPr>
          <a:xfrm rot="4499783">
            <a:off x="5802231" y="2906154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" name="Google Shape;312;p19"/>
          <p:cNvGrpSpPr/>
          <p:nvPr/>
        </p:nvGrpSpPr>
        <p:grpSpPr>
          <a:xfrm>
            <a:off x="6265882" y="3279833"/>
            <a:ext cx="1672538" cy="2125248"/>
            <a:chOff x="702654" y="2281572"/>
            <a:chExt cx="1672538" cy="2125248"/>
          </a:xfrm>
        </p:grpSpPr>
        <p:sp>
          <p:nvSpPr>
            <p:cNvPr id="24" name="Google Shape;314;p19"/>
            <p:cNvSpPr txBox="1"/>
            <p:nvPr/>
          </p:nvSpPr>
          <p:spPr>
            <a:xfrm flipH="1">
              <a:off x="702654" y="3607620"/>
              <a:ext cx="1672538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K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ad</a:t>
              </a:r>
              <a:r>
                <a:rPr lang="en" sz="2400" u="sng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y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a = kadi </a:t>
              </a:r>
              <a:r>
                <a:rPr lang="en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+ kaya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5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S</a:t>
              </a: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ustra ye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6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28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29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7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" name="Google Shape;312;p19"/>
          <p:cNvGrpSpPr/>
          <p:nvPr/>
        </p:nvGrpSpPr>
        <p:grpSpPr>
          <a:xfrm>
            <a:off x="8626219" y="3303399"/>
            <a:ext cx="1672538" cy="2125248"/>
            <a:chOff x="702654" y="2281572"/>
            <a:chExt cx="1672538" cy="2125248"/>
          </a:xfrm>
        </p:grpSpPr>
        <p:sp>
          <p:nvSpPr>
            <p:cNvPr id="31" name="Google Shape;314;p19"/>
            <p:cNvSpPr txBox="1"/>
            <p:nvPr/>
          </p:nvSpPr>
          <p:spPr>
            <a:xfrm flipH="1">
              <a:off x="702654" y="3607620"/>
              <a:ext cx="1672538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Murb</a:t>
              </a:r>
              <a:r>
                <a:rPr lang="en" sz="2400" u="sng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e</a:t>
              </a:r>
              <a:r>
                <a:rPr lang="en" sz="2400" dirty="0" smtClean="0">
                  <a:solidFill>
                    <a:schemeClr val="dk1"/>
                  </a:solidFill>
                  <a:ea typeface="Coming Soon"/>
                  <a:cs typeface="Coming Soon"/>
                  <a:sym typeface="Coming Soon"/>
                </a:rPr>
                <a:t>ng = murba </a:t>
              </a:r>
              <a:r>
                <a:rPr lang="en" sz="24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+ ing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2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W</a:t>
              </a: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arga ha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3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35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</p:sp>
          <p:sp>
            <p:nvSpPr>
              <p:cNvPr id="36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4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37" name="Google Shape;310;p19"/>
          <p:cNvSpPr/>
          <p:nvPr/>
        </p:nvSpPr>
        <p:spPr>
          <a:xfrm rot="4499783">
            <a:off x="8161438" y="2926229"/>
            <a:ext cx="366025" cy="784465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39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1470047" y="699734"/>
            <a:ext cx="80370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C</a:t>
            </a:r>
            <a:r>
              <a:rPr lang="en-US" sz="3200" dirty="0" smtClean="0">
                <a:cs typeface="Arial" panose="020B0604020202020204" pitchFamily="34" charset="0"/>
              </a:rPr>
              <a:t>. </a:t>
            </a:r>
            <a:r>
              <a:rPr lang="en-US" sz="3200" dirty="0" err="1" smtClean="0">
                <a:cs typeface="Arial" panose="020B0604020202020204" pitchFamily="34" charset="0"/>
              </a:rPr>
              <a:t>Nulis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Crita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Wayang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adhedhasar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Gagasan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Pokok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cs typeface="Arial" panose="020B0604020202020204" pitchFamily="34" charset="0"/>
              </a:rPr>
              <a:t>Crita</a:t>
            </a:r>
            <a:r>
              <a:rPr lang="en-US" sz="3200" dirty="0" smtClean="0">
                <a:cs typeface="Arial" panose="020B0604020202020204" pitchFamily="34" charset="0"/>
              </a:rPr>
              <a:t> 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935;p32"/>
          <p:cNvSpPr/>
          <p:nvPr/>
        </p:nvSpPr>
        <p:spPr>
          <a:xfrm>
            <a:off x="2764003" y="1910637"/>
            <a:ext cx="8095046" cy="700013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dirty="0" smtClean="0">
                <a:ea typeface="Roboto"/>
                <a:cs typeface="Roboto"/>
                <a:sym typeface="Roboto"/>
              </a:rPr>
              <a:t>Maca utawa ngrungokake crita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“Kidang Kencana“ saka wiwitan tekan pungkasan</a:t>
            </a:r>
            <a:r>
              <a:rPr lang="en" sz="2400" dirty="0" smtClean="0">
                <a:ea typeface="Roboto"/>
                <a:cs typeface="Roboto"/>
                <a:sym typeface="Roboto"/>
              </a:rPr>
              <a:t>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35;p32"/>
          <p:cNvSpPr/>
          <p:nvPr/>
        </p:nvSpPr>
        <p:spPr>
          <a:xfrm>
            <a:off x="2954496" y="2793316"/>
            <a:ext cx="7947167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100"/>
            </a:pPr>
            <a:r>
              <a:rPr lang="en-US" sz="2400" dirty="0" err="1" smtClean="0">
                <a:ea typeface="Roboto"/>
                <a:cs typeface="Roboto"/>
                <a:sym typeface="Roboto"/>
              </a:rPr>
              <a:t>Milah-milahake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perangane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-US" sz="2400" dirty="0" err="1" smtClean="0">
                <a:ea typeface="Roboto"/>
                <a:cs typeface="Roboto"/>
                <a:sym typeface="Roboto"/>
              </a:rPr>
              <a:t>crita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 </a:t>
            </a:r>
            <a:r>
              <a:rPr lang="en" sz="2400" dirty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“Kidang Kencana“</a:t>
            </a:r>
            <a:r>
              <a:rPr lang="en-US" sz="2400" dirty="0" smtClean="0">
                <a:ea typeface="Roboto"/>
                <a:cs typeface="Roboto"/>
                <a:sym typeface="Roboto"/>
              </a:rPr>
              <a:t>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935;p32"/>
          <p:cNvSpPr/>
          <p:nvPr/>
        </p:nvSpPr>
        <p:spPr>
          <a:xfrm>
            <a:off x="2954497" y="3693189"/>
            <a:ext cx="7947166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100"/>
            </a:pPr>
            <a:r>
              <a:rPr lang="en" sz="2400" dirty="0" smtClean="0">
                <a:ea typeface="Roboto"/>
                <a:cs typeface="Roboto"/>
                <a:sym typeface="Roboto"/>
              </a:rPr>
              <a:t>Ngangen-angen 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“adegan-adegan“ sajroning crita</a:t>
            </a:r>
            <a:r>
              <a:rPr lang="en" sz="2400" dirty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 “Kidang Kencana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“</a:t>
            </a:r>
            <a:r>
              <a:rPr lang="en" sz="2400" dirty="0" smtClean="0">
                <a:ea typeface="Roboto"/>
                <a:cs typeface="Roboto"/>
                <a:sym typeface="Roboto"/>
              </a:rPr>
              <a:t>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933;p32"/>
          <p:cNvSpPr/>
          <p:nvPr/>
        </p:nvSpPr>
        <p:spPr>
          <a:xfrm>
            <a:off x="2701291" y="2189322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2" name="Google Shape;933;p32"/>
          <p:cNvSpPr/>
          <p:nvPr/>
        </p:nvSpPr>
        <p:spPr>
          <a:xfrm>
            <a:off x="2701291" y="3155870"/>
            <a:ext cx="209245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4" name="Google Shape;933;p32"/>
          <p:cNvSpPr/>
          <p:nvPr/>
        </p:nvSpPr>
        <p:spPr>
          <a:xfrm>
            <a:off x="2701291" y="4122418"/>
            <a:ext cx="221083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5" name="Google Shape;935;p32"/>
          <p:cNvSpPr/>
          <p:nvPr/>
        </p:nvSpPr>
        <p:spPr>
          <a:xfrm>
            <a:off x="2954497" y="4753434"/>
            <a:ext cx="7947166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100"/>
            </a:pPr>
            <a:r>
              <a:rPr lang="en" sz="2400" dirty="0" smtClean="0">
                <a:ea typeface="Roboto"/>
                <a:cs typeface="Roboto"/>
                <a:sym typeface="Roboto"/>
              </a:rPr>
              <a:t>Sajroning </a:t>
            </a:r>
            <a:r>
              <a:rPr lang="en" sz="2400" dirty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“</a:t>
            </a:r>
            <a:r>
              <a:rPr lang="en" sz="2400" dirty="0" smtClean="0">
                <a:latin typeface="Calibri" panose="020F0502020204030204" pitchFamily="34" charset="0"/>
                <a:ea typeface="Roboto"/>
                <a:cs typeface="Roboto"/>
                <a:sym typeface="Roboto"/>
              </a:rPr>
              <a:t>adegan“ nggambarake wateke paraga lan pacelathone</a:t>
            </a:r>
            <a:r>
              <a:rPr lang="en" sz="2400" dirty="0" smtClean="0">
                <a:ea typeface="Roboto"/>
                <a:cs typeface="Roboto"/>
                <a:sym typeface="Roboto"/>
              </a:rPr>
              <a:t>.</a:t>
            </a:r>
            <a:endParaRPr sz="2400" dirty="0"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933;p32"/>
          <p:cNvSpPr/>
          <p:nvPr/>
        </p:nvSpPr>
        <p:spPr>
          <a:xfrm>
            <a:off x="2701291" y="5078700"/>
            <a:ext cx="221083" cy="966548"/>
          </a:xfrm>
          <a:custGeom>
            <a:avLst/>
            <a:gdLst/>
            <a:ahLst/>
            <a:cxnLst/>
            <a:rect l="l" t="t" r="r" b="b"/>
            <a:pathLst>
              <a:path w="17933" h="22072" extrusionOk="0">
                <a:moveTo>
                  <a:pt x="6109" y="0"/>
                </a:moveTo>
                <a:lnTo>
                  <a:pt x="0" y="0"/>
                </a:lnTo>
                <a:lnTo>
                  <a:pt x="0" y="22072"/>
                </a:lnTo>
                <a:lnTo>
                  <a:pt x="17933" y="22072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</p:spPr>
      </p:sp>
      <p:sp>
        <p:nvSpPr>
          <p:cNvPr id="18" name="Google Shape;935;p32"/>
          <p:cNvSpPr/>
          <p:nvPr/>
        </p:nvSpPr>
        <p:spPr>
          <a:xfrm>
            <a:off x="2954497" y="5649272"/>
            <a:ext cx="7947166" cy="650532"/>
          </a:xfrm>
          <a:prstGeom prst="roundRect">
            <a:avLst>
              <a:gd name="adj" fmla="val 50000"/>
            </a:avLst>
          </a:prstGeom>
          <a:solidFill>
            <a:srgbClr val="FFCC66"/>
          </a:solidFill>
          <a:ln>
            <a:noFill/>
          </a:ln>
        </p:spPr>
        <p:txBody>
          <a:bodyPr spcFirstLastPara="1" wrap="square" lIns="18287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100"/>
            </a:pPr>
            <a:r>
              <a:rPr lang="en" sz="2400" dirty="0" smtClean="0">
                <a:ea typeface="Roboto"/>
                <a:cs typeface="Roboto"/>
                <a:sym typeface="Roboto"/>
              </a:rPr>
              <a:t>Nulis ringkesaning crita wayang.</a:t>
            </a:r>
            <a:endParaRPr sz="2400" dirty="0"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709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4B79351-863C-77F8-F88B-92633B621196}"/>
              </a:ext>
            </a:extLst>
          </p:cNvPr>
          <p:cNvSpPr txBox="1"/>
          <p:nvPr/>
        </p:nvSpPr>
        <p:spPr>
          <a:xfrm>
            <a:off x="979540" y="1156646"/>
            <a:ext cx="7115589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endParaRPr lang="id-ID" sz="2400" dirty="0">
              <a:latin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274484" y="228438"/>
            <a:ext cx="478522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cs typeface="Arial" panose="020B0604020202020204" pitchFamily="34" charset="0"/>
              </a:rPr>
              <a:t>D. </a:t>
            </a:r>
            <a:r>
              <a:rPr lang="en-US" sz="3200" dirty="0" err="1" smtClean="0"/>
              <a:t>Micara</a:t>
            </a:r>
            <a:r>
              <a:rPr lang="en-US" sz="3200" dirty="0" smtClean="0"/>
              <a:t> Bab </a:t>
            </a:r>
            <a:r>
              <a:rPr lang="en-US" sz="3200" dirty="0" err="1" smtClean="0"/>
              <a:t>Crita</a:t>
            </a:r>
            <a:r>
              <a:rPr lang="en-US" sz="3200" dirty="0" smtClean="0"/>
              <a:t> </a:t>
            </a:r>
            <a:r>
              <a:rPr lang="en-US" sz="3200" dirty="0" err="1" smtClean="0"/>
              <a:t>Wayang</a:t>
            </a:r>
            <a:r>
              <a:rPr lang="en-US" sz="3200" dirty="0" smtClean="0"/>
              <a:t> </a:t>
            </a:r>
            <a:r>
              <a:rPr lang="en-US" sz="3200" dirty="0">
                <a:latin typeface="Calibri" panose="020F0502020204030204" pitchFamily="34" charset="0"/>
              </a:rPr>
              <a:t>“</a:t>
            </a:r>
            <a:r>
              <a:rPr lang="en-US" sz="3200" dirty="0" err="1">
                <a:latin typeface="Calibri" panose="020F0502020204030204" pitchFamily="34" charset="0"/>
              </a:rPr>
              <a:t>Kidang</a:t>
            </a:r>
            <a:r>
              <a:rPr lang="en-US" sz="3200" dirty="0">
                <a:latin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</a:rPr>
              <a:t>Kencana</a:t>
            </a:r>
            <a:r>
              <a:rPr lang="en-US" sz="3200" dirty="0">
                <a:latin typeface="Calibri" panose="020F0502020204030204" pitchFamily="34" charset="0"/>
              </a:rPr>
              <a:t>“</a:t>
            </a:r>
            <a:r>
              <a:rPr lang="en-US" sz="3200" dirty="0" smtClean="0"/>
              <a:t> </a:t>
            </a:r>
            <a:endParaRPr lang="en-US" sz="3200" dirty="0"/>
          </a:p>
          <a:p>
            <a:endParaRPr lang="en-US" sz="32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oogle Shape;312;p19"/>
          <p:cNvGrpSpPr/>
          <p:nvPr/>
        </p:nvGrpSpPr>
        <p:grpSpPr>
          <a:xfrm>
            <a:off x="66567" y="2502996"/>
            <a:ext cx="1975458" cy="2575842"/>
            <a:chOff x="478740" y="2281572"/>
            <a:chExt cx="1975458" cy="2575842"/>
          </a:xfrm>
        </p:grpSpPr>
        <p:sp>
          <p:nvSpPr>
            <p:cNvPr id="22" name="Google Shape;314;p19"/>
            <p:cNvSpPr txBox="1"/>
            <p:nvPr/>
          </p:nvSpPr>
          <p:spPr>
            <a:xfrm flipH="1">
              <a:off x="478740" y="3628043"/>
              <a:ext cx="1975458" cy="12293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 smtClean="0"/>
                <a:t>Urut-urutaning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crita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3" name="Google Shape;315;p19"/>
            <p:cNvSpPr txBox="1"/>
            <p:nvPr/>
          </p:nvSpPr>
          <p:spPr>
            <a:xfrm flipH="1">
              <a:off x="614813" y="3235326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  1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4" name="Google Shape;316;p19"/>
            <p:cNvGrpSpPr/>
            <p:nvPr/>
          </p:nvGrpSpPr>
          <p:grpSpPr>
            <a:xfrm>
              <a:off x="1331287" y="2281572"/>
              <a:ext cx="326110" cy="275308"/>
              <a:chOff x="5360778" y="1379273"/>
              <a:chExt cx="375573" cy="316992"/>
            </a:xfrm>
          </p:grpSpPr>
          <p:sp>
            <p:nvSpPr>
              <p:cNvPr id="26" name="Google Shape;317;p19"/>
              <p:cNvSpPr/>
              <p:nvPr/>
            </p:nvSpPr>
            <p:spPr>
              <a:xfrm>
                <a:off x="5360778" y="1388347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</p:sp>
          <p:sp>
            <p:nvSpPr>
              <p:cNvPr id="27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5" name="Google Shape;319;p19"/>
            <p:cNvCxnSpPr/>
            <p:nvPr/>
          </p:nvCxnSpPr>
          <p:spPr>
            <a:xfrm rot="10800000">
              <a:off x="1453193" y="2712253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28" name="Google Shape;312;p19"/>
          <p:cNvGrpSpPr/>
          <p:nvPr/>
        </p:nvGrpSpPr>
        <p:grpSpPr>
          <a:xfrm>
            <a:off x="2090740" y="2477390"/>
            <a:ext cx="1672996" cy="2125248"/>
            <a:chOff x="702654" y="2281572"/>
            <a:chExt cx="1672996" cy="2125248"/>
          </a:xfrm>
        </p:grpSpPr>
        <p:sp>
          <p:nvSpPr>
            <p:cNvPr id="29" name="Google Shape;314;p19"/>
            <p:cNvSpPr txBox="1"/>
            <p:nvPr/>
          </p:nvSpPr>
          <p:spPr>
            <a:xfrm flipH="1">
              <a:off x="702654" y="3607620"/>
              <a:ext cx="1672996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 smtClean="0"/>
                <a:t>Lafale</a:t>
              </a:r>
              <a:r>
                <a:rPr lang="en-US" sz="2400" dirty="0" smtClean="0"/>
                <a:t> kudu </a:t>
              </a:r>
              <a:r>
                <a:rPr lang="en-US" sz="2400" dirty="0" err="1" smtClean="0"/>
                <a:t>crita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0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2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1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33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34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2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5" name="Google Shape;312;p19"/>
          <p:cNvGrpSpPr/>
          <p:nvPr/>
        </p:nvGrpSpPr>
        <p:grpSpPr>
          <a:xfrm>
            <a:off x="3693775" y="2502675"/>
            <a:ext cx="1793604" cy="2014765"/>
            <a:chOff x="582063" y="2281572"/>
            <a:chExt cx="1793604" cy="2087791"/>
          </a:xfrm>
        </p:grpSpPr>
        <p:sp>
          <p:nvSpPr>
            <p:cNvPr id="36" name="Google Shape;314;p19"/>
            <p:cNvSpPr txBox="1"/>
            <p:nvPr/>
          </p:nvSpPr>
          <p:spPr>
            <a:xfrm flipH="1">
              <a:off x="582063" y="3570163"/>
              <a:ext cx="1793604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 smtClean="0"/>
                <a:t>Intonasine</a:t>
              </a:r>
              <a:r>
                <a:rPr lang="en-US" sz="2400" dirty="0" smtClean="0"/>
                <a:t> kudu </a:t>
              </a:r>
              <a:r>
                <a:rPr lang="en-US" sz="2400" dirty="0" err="1" smtClean="0"/>
                <a:t>cetha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7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3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8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40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</p:sp>
          <p:sp>
            <p:nvSpPr>
              <p:cNvPr id="41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39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50" name="Google Shape;310;p19"/>
          <p:cNvSpPr/>
          <p:nvPr/>
        </p:nvSpPr>
        <p:spPr>
          <a:xfrm rot="4499783">
            <a:off x="1795461" y="2270076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310;p19"/>
          <p:cNvSpPr/>
          <p:nvPr/>
        </p:nvSpPr>
        <p:spPr>
          <a:xfrm rot="4499783">
            <a:off x="3562150" y="2291470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Rectangle 41"/>
          <p:cNvSpPr/>
          <p:nvPr/>
        </p:nvSpPr>
        <p:spPr>
          <a:xfrm>
            <a:off x="338152" y="1459521"/>
            <a:ext cx="5591439" cy="645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Bab </a:t>
            </a:r>
            <a:r>
              <a:rPr lang="en-US" sz="2400" dirty="0" err="1" smtClean="0">
                <a:solidFill>
                  <a:schemeClr val="tx1"/>
                </a:solidFill>
              </a:rPr>
              <a:t>kang</a:t>
            </a:r>
            <a:r>
              <a:rPr lang="en-US" sz="2400" dirty="0" smtClean="0">
                <a:solidFill>
                  <a:schemeClr val="tx1"/>
                </a:solidFill>
              </a:rPr>
              <a:t> kudu </a:t>
            </a:r>
            <a:r>
              <a:rPr lang="en-US" sz="2400" dirty="0" err="1" smtClean="0">
                <a:solidFill>
                  <a:schemeClr val="tx1"/>
                </a:solidFill>
              </a:rPr>
              <a:t>digatekake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nalika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micara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3" name="Google Shape;310;p19"/>
          <p:cNvSpPr/>
          <p:nvPr/>
        </p:nvSpPr>
        <p:spPr>
          <a:xfrm rot="4499783">
            <a:off x="5290100" y="2278021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312;p19"/>
          <p:cNvGrpSpPr/>
          <p:nvPr/>
        </p:nvGrpSpPr>
        <p:grpSpPr>
          <a:xfrm>
            <a:off x="5392725" y="2490915"/>
            <a:ext cx="2306993" cy="2107494"/>
            <a:chOff x="474918" y="2281572"/>
            <a:chExt cx="2306993" cy="2183881"/>
          </a:xfrm>
        </p:grpSpPr>
        <p:sp>
          <p:nvSpPr>
            <p:cNvPr id="45" name="Google Shape;314;p19"/>
            <p:cNvSpPr txBox="1"/>
            <p:nvPr/>
          </p:nvSpPr>
          <p:spPr>
            <a:xfrm flipH="1">
              <a:off x="474918" y="3666253"/>
              <a:ext cx="2306993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 smtClean="0"/>
                <a:t>Solahe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awak</a:t>
              </a:r>
              <a:r>
                <a:rPr lang="en-US" sz="2400" dirty="0" smtClean="0"/>
                <a:t> kudu </a:t>
              </a:r>
              <a:r>
                <a:rPr lang="en-US" sz="2400" dirty="0" err="1" smtClean="0"/>
                <a:t>jumbuh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46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4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47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49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52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48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54" name="Google Shape;312;p19"/>
          <p:cNvGrpSpPr/>
          <p:nvPr/>
        </p:nvGrpSpPr>
        <p:grpSpPr>
          <a:xfrm>
            <a:off x="7320979" y="2479721"/>
            <a:ext cx="2047630" cy="2964525"/>
            <a:chOff x="474917" y="2281572"/>
            <a:chExt cx="2047630" cy="3071975"/>
          </a:xfrm>
        </p:grpSpPr>
        <p:sp>
          <p:nvSpPr>
            <p:cNvPr id="55" name="Google Shape;314;p19"/>
            <p:cNvSpPr txBox="1"/>
            <p:nvPr/>
          </p:nvSpPr>
          <p:spPr>
            <a:xfrm flipH="1">
              <a:off x="474917" y="3666253"/>
              <a:ext cx="2047630" cy="16872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 smtClean="0"/>
                <a:t>Obahing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lambe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lan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mripat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nggambarake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swasana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batine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56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5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57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59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</p:sp>
          <p:sp>
            <p:nvSpPr>
              <p:cNvPr id="60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8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sp>
        <p:nvSpPr>
          <p:cNvPr id="61" name="Google Shape;310;p19"/>
          <p:cNvSpPr/>
          <p:nvPr/>
        </p:nvSpPr>
        <p:spPr>
          <a:xfrm rot="4499783">
            <a:off x="7210280" y="2270077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310;p19"/>
          <p:cNvSpPr/>
          <p:nvPr/>
        </p:nvSpPr>
        <p:spPr>
          <a:xfrm rot="4499783">
            <a:off x="9183293" y="2269364"/>
            <a:ext cx="332116" cy="783219"/>
          </a:xfrm>
          <a:custGeom>
            <a:avLst/>
            <a:gdLst/>
            <a:ahLst/>
            <a:cxnLst/>
            <a:rect l="l" t="t" r="r" b="b"/>
            <a:pathLst>
              <a:path w="21657" h="51073" extrusionOk="0">
                <a:moveTo>
                  <a:pt x="16612" y="4326"/>
                </a:moveTo>
                <a:cubicBezTo>
                  <a:pt x="16635" y="4349"/>
                  <a:pt x="16635" y="4349"/>
                  <a:pt x="16657" y="4349"/>
                </a:cubicBezTo>
                <a:cubicBezTo>
                  <a:pt x="16793" y="4417"/>
                  <a:pt x="16929" y="4485"/>
                  <a:pt x="17065" y="4553"/>
                </a:cubicBezTo>
                <a:cubicBezTo>
                  <a:pt x="16884" y="4779"/>
                  <a:pt x="16680" y="5005"/>
                  <a:pt x="16499" y="5209"/>
                </a:cubicBezTo>
                <a:cubicBezTo>
                  <a:pt x="16454" y="4915"/>
                  <a:pt x="16476" y="4621"/>
                  <a:pt x="16612" y="4326"/>
                </a:cubicBezTo>
                <a:close/>
                <a:moveTo>
                  <a:pt x="17789" y="5141"/>
                </a:moveTo>
                <a:cubicBezTo>
                  <a:pt x="17834" y="5164"/>
                  <a:pt x="17857" y="5186"/>
                  <a:pt x="17902" y="5209"/>
                </a:cubicBezTo>
                <a:cubicBezTo>
                  <a:pt x="17925" y="5232"/>
                  <a:pt x="17970" y="5254"/>
                  <a:pt x="17993" y="5299"/>
                </a:cubicBezTo>
                <a:cubicBezTo>
                  <a:pt x="18106" y="5413"/>
                  <a:pt x="18219" y="5458"/>
                  <a:pt x="18332" y="5458"/>
                </a:cubicBezTo>
                <a:cubicBezTo>
                  <a:pt x="18468" y="5526"/>
                  <a:pt x="18626" y="5594"/>
                  <a:pt x="18740" y="5684"/>
                </a:cubicBezTo>
                <a:cubicBezTo>
                  <a:pt x="18830" y="5729"/>
                  <a:pt x="18921" y="5729"/>
                  <a:pt x="18988" y="5729"/>
                </a:cubicBezTo>
                <a:cubicBezTo>
                  <a:pt x="18875" y="5911"/>
                  <a:pt x="18717" y="6092"/>
                  <a:pt x="18468" y="6227"/>
                </a:cubicBezTo>
                <a:cubicBezTo>
                  <a:pt x="18247" y="6347"/>
                  <a:pt x="18029" y="6399"/>
                  <a:pt x="17825" y="6399"/>
                </a:cubicBezTo>
                <a:cubicBezTo>
                  <a:pt x="17527" y="6399"/>
                  <a:pt x="17257" y="6289"/>
                  <a:pt x="17042" y="6114"/>
                </a:cubicBezTo>
                <a:cubicBezTo>
                  <a:pt x="17291" y="5797"/>
                  <a:pt x="17540" y="5458"/>
                  <a:pt x="17789" y="5141"/>
                </a:cubicBezTo>
                <a:close/>
                <a:moveTo>
                  <a:pt x="20995" y="0"/>
                </a:moveTo>
                <a:cubicBezTo>
                  <a:pt x="20909" y="0"/>
                  <a:pt x="20819" y="28"/>
                  <a:pt x="20731" y="94"/>
                </a:cubicBezTo>
                <a:cubicBezTo>
                  <a:pt x="19984" y="660"/>
                  <a:pt x="19237" y="1226"/>
                  <a:pt x="18513" y="1769"/>
                </a:cubicBezTo>
                <a:cubicBezTo>
                  <a:pt x="18015" y="2154"/>
                  <a:pt x="17427" y="2470"/>
                  <a:pt x="17020" y="2946"/>
                </a:cubicBezTo>
                <a:cubicBezTo>
                  <a:pt x="16838" y="3036"/>
                  <a:pt x="16748" y="3172"/>
                  <a:pt x="16748" y="3330"/>
                </a:cubicBezTo>
                <a:cubicBezTo>
                  <a:pt x="16748" y="3376"/>
                  <a:pt x="16725" y="3398"/>
                  <a:pt x="16725" y="3421"/>
                </a:cubicBezTo>
                <a:cubicBezTo>
                  <a:pt x="16677" y="3382"/>
                  <a:pt x="16615" y="3360"/>
                  <a:pt x="16550" y="3360"/>
                </a:cubicBezTo>
                <a:cubicBezTo>
                  <a:pt x="16465" y="3360"/>
                  <a:pt x="16373" y="3399"/>
                  <a:pt x="16295" y="3489"/>
                </a:cubicBezTo>
                <a:cubicBezTo>
                  <a:pt x="15616" y="4213"/>
                  <a:pt x="15571" y="5141"/>
                  <a:pt x="15911" y="5911"/>
                </a:cubicBezTo>
                <a:cubicBezTo>
                  <a:pt x="5726" y="18268"/>
                  <a:pt x="0" y="34834"/>
                  <a:pt x="159" y="50767"/>
                </a:cubicBezTo>
                <a:cubicBezTo>
                  <a:pt x="170" y="50971"/>
                  <a:pt x="328" y="51073"/>
                  <a:pt x="487" y="51073"/>
                </a:cubicBezTo>
                <a:cubicBezTo>
                  <a:pt x="645" y="51073"/>
                  <a:pt x="804" y="50971"/>
                  <a:pt x="815" y="50767"/>
                </a:cubicBezTo>
                <a:cubicBezTo>
                  <a:pt x="1064" y="42461"/>
                  <a:pt x="2580" y="34223"/>
                  <a:pt x="5477" y="26415"/>
                </a:cubicBezTo>
                <a:cubicBezTo>
                  <a:pt x="8125" y="19263"/>
                  <a:pt x="11927" y="12768"/>
                  <a:pt x="16544" y="6748"/>
                </a:cubicBezTo>
                <a:cubicBezTo>
                  <a:pt x="16890" y="7041"/>
                  <a:pt x="17330" y="7224"/>
                  <a:pt x="17814" y="7224"/>
                </a:cubicBezTo>
                <a:cubicBezTo>
                  <a:pt x="18152" y="7224"/>
                  <a:pt x="18512" y="7134"/>
                  <a:pt x="18875" y="6929"/>
                </a:cubicBezTo>
                <a:cubicBezTo>
                  <a:pt x="19826" y="6408"/>
                  <a:pt x="20346" y="5277"/>
                  <a:pt x="19916" y="4258"/>
                </a:cubicBezTo>
                <a:cubicBezTo>
                  <a:pt x="20369" y="3082"/>
                  <a:pt x="20844" y="1950"/>
                  <a:pt x="21455" y="841"/>
                </a:cubicBezTo>
                <a:cubicBezTo>
                  <a:pt x="21656" y="494"/>
                  <a:pt x="21356" y="0"/>
                  <a:pt x="209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312;p19"/>
          <p:cNvGrpSpPr/>
          <p:nvPr/>
        </p:nvGrpSpPr>
        <p:grpSpPr>
          <a:xfrm>
            <a:off x="9441558" y="2477390"/>
            <a:ext cx="1793604" cy="2014765"/>
            <a:chOff x="582063" y="2281572"/>
            <a:chExt cx="1793604" cy="2087791"/>
          </a:xfrm>
        </p:grpSpPr>
        <p:sp>
          <p:nvSpPr>
            <p:cNvPr id="64" name="Google Shape;314;p19"/>
            <p:cNvSpPr txBox="1"/>
            <p:nvPr/>
          </p:nvSpPr>
          <p:spPr>
            <a:xfrm flipH="1">
              <a:off x="582063" y="3570163"/>
              <a:ext cx="1793604" cy="79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lvl="0" algn="ctr"/>
              <a:r>
                <a:rPr lang="en-US" sz="2400" dirty="0" err="1" smtClean="0"/>
                <a:t>Piranti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kanggo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mbiyantu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crita</a:t>
              </a:r>
              <a:r>
                <a:rPr lang="en-US" sz="2400" dirty="0" smtClean="0"/>
                <a:t>.</a:t>
              </a:r>
              <a:endParaRPr lang="en" sz="2400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65" name="Google Shape;315;p19"/>
            <p:cNvSpPr txBox="1"/>
            <p:nvPr/>
          </p:nvSpPr>
          <p:spPr>
            <a:xfrm flipH="1">
              <a:off x="723222" y="3165300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6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66" name="Google Shape;316;p19"/>
            <p:cNvGrpSpPr/>
            <p:nvPr/>
          </p:nvGrpSpPr>
          <p:grpSpPr>
            <a:xfrm>
              <a:off x="1334342" y="2281572"/>
              <a:ext cx="323060" cy="275308"/>
              <a:chOff x="5364291" y="1379273"/>
              <a:chExt cx="372060" cy="316992"/>
            </a:xfrm>
          </p:grpSpPr>
          <p:sp>
            <p:nvSpPr>
              <p:cNvPr id="68" name="Google Shape;317;p19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FF"/>
              </a:solidFill>
              <a:ln>
                <a:noFill/>
              </a:ln>
            </p:spPr>
          </p:sp>
          <p:sp>
            <p:nvSpPr>
              <p:cNvPr id="69" name="Google Shape;318;p19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67" name="Google Shape;319;p19"/>
            <p:cNvCxnSpPr/>
            <p:nvPr/>
          </p:nvCxnSpPr>
          <p:spPr>
            <a:xfrm rot="10800000">
              <a:off x="1495872" y="2655655"/>
              <a:ext cx="0" cy="436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8850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</TotalTime>
  <Words>412</Words>
  <Application>Microsoft Office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Coming Soon</vt:lpstr>
      <vt:lpstr>Fira Sans Extra Condensed SemiBold</vt:lpstr>
      <vt:lpstr>Nerko One</vt:lpstr>
      <vt:lpstr>Roboto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mila</cp:lastModifiedBy>
  <cp:revision>315</cp:revision>
  <dcterms:created xsi:type="dcterms:W3CDTF">2022-05-10T01:11:12Z</dcterms:created>
  <dcterms:modified xsi:type="dcterms:W3CDTF">2023-04-13T01:39:17Z</dcterms:modified>
</cp:coreProperties>
</file>